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Play"/>
      <p:regular r:id="rId18"/>
      <p:bold r:id="rId19"/>
    </p:embeddedFont>
    <p:embeddedFont>
      <p:font typeface="Raleway"/>
      <p:regular r:id="rId20"/>
      <p:bold r:id="rId21"/>
      <p:italic r:id="rId22"/>
      <p:boldItalic r:id="rId23"/>
    </p:embeddedFont>
    <p:embeddedFont>
      <p:font typeface="Raleway Light"/>
      <p:regular r:id="rId24"/>
      <p:bold r:id="rId25"/>
      <p:italic r:id="rId26"/>
      <p:boldItalic r:id="rId27"/>
    </p:embeddedFont>
    <p:embeddedFont>
      <p:font typeface="Open Sans Light"/>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alewayLight-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Light-italic.fntdata"/><Relationship Id="rId25" Type="http://schemas.openxmlformats.org/officeDocument/2006/relationships/font" Target="fonts/RalewayLight-bold.fntdata"/><Relationship Id="rId28" Type="http://schemas.openxmlformats.org/officeDocument/2006/relationships/font" Target="fonts/OpenSansLight-regular.fntdata"/><Relationship Id="rId27" Type="http://schemas.openxmlformats.org/officeDocument/2006/relationships/font" Target="fonts/RalewayLigh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Light-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Light-boldItalic.fntdata"/><Relationship Id="rId30" Type="http://schemas.openxmlformats.org/officeDocument/2006/relationships/font" Target="fonts/OpenSansLight-italic.fntdata"/><Relationship Id="rId11" Type="http://schemas.openxmlformats.org/officeDocument/2006/relationships/slide" Target="slides/slide7.xml"/><Relationship Id="rId33" Type="http://schemas.openxmlformats.org/officeDocument/2006/relationships/font" Target="fonts/OpenSans-bold.fntdata"/><Relationship Id="rId10" Type="http://schemas.openxmlformats.org/officeDocument/2006/relationships/slide" Target="slides/slide6.xml"/><Relationship Id="rId32" Type="http://schemas.openxmlformats.org/officeDocument/2006/relationships/font" Target="fonts/OpenSans-regular.fntdata"/><Relationship Id="rId13" Type="http://schemas.openxmlformats.org/officeDocument/2006/relationships/slide" Target="slides/slide9.xml"/><Relationship Id="rId35" Type="http://schemas.openxmlformats.org/officeDocument/2006/relationships/font" Target="fonts/OpenSans-boldItalic.fntdata"/><Relationship Id="rId12" Type="http://schemas.openxmlformats.org/officeDocument/2006/relationships/slide" Target="slides/slide8.xml"/><Relationship Id="rId34" Type="http://schemas.openxmlformats.org/officeDocument/2006/relationships/font" Target="fonts/OpenSans-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Play-bold.fntdata"/><Relationship Id="rId18" Type="http://schemas.openxmlformats.org/officeDocument/2006/relationships/font" Target="fonts/Play-regular.fntdata"/></Relationships>
</file>

<file path=ppt/media/image1.jpg>
</file>

<file path=ppt/media/image10.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2"/>
          <p:cNvSpPr txBox="1"/>
          <p:nvPr>
            <p:ph type="ctrTitle"/>
          </p:nvPr>
        </p:nvSpPr>
        <p:spPr>
          <a:xfrm>
            <a:off x="1524000" y="1122363"/>
            <a:ext cx="9144000" cy="302530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2"/>
              </a:buClr>
              <a:buSzPts val="6600"/>
              <a:buFont typeface="Play"/>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
          <p:cNvSpPr txBox="1"/>
          <p:nvPr>
            <p:ph idx="1" type="subTitle"/>
          </p:nvPr>
        </p:nvSpPr>
        <p:spPr>
          <a:xfrm>
            <a:off x="1524000" y="4386729"/>
            <a:ext cx="9144000" cy="1135529"/>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dk2"/>
              </a:buClr>
              <a:buSzPts val="1440"/>
              <a:buNone/>
              <a:defRPr b="1" sz="1800" cap="none"/>
            </a:lvl1pPr>
            <a:lvl2pPr lvl="1" algn="ctr">
              <a:lnSpc>
                <a:spcPct val="100000"/>
              </a:lnSpc>
              <a:spcBef>
                <a:spcPts val="500"/>
              </a:spcBef>
              <a:spcAft>
                <a:spcPts val="0"/>
              </a:spcAft>
              <a:buClr>
                <a:schemeClr val="dk2"/>
              </a:buClr>
              <a:buSzPts val="1600"/>
              <a:buNone/>
              <a:defRPr sz="2000"/>
            </a:lvl2pPr>
            <a:lvl3pPr lvl="2" algn="ctr">
              <a:lnSpc>
                <a:spcPct val="100000"/>
              </a:lnSpc>
              <a:spcBef>
                <a:spcPts val="500"/>
              </a:spcBef>
              <a:spcAft>
                <a:spcPts val="0"/>
              </a:spcAft>
              <a:buClr>
                <a:schemeClr val="dk2"/>
              </a:buClr>
              <a:buSzPts val="1440"/>
              <a:buNone/>
              <a:defRPr sz="1800"/>
            </a:lvl3pPr>
            <a:lvl4pPr lvl="3" algn="ctr">
              <a:lnSpc>
                <a:spcPct val="100000"/>
              </a:lnSpc>
              <a:spcBef>
                <a:spcPts val="500"/>
              </a:spcBef>
              <a:spcAft>
                <a:spcPts val="0"/>
              </a:spcAft>
              <a:buClr>
                <a:schemeClr val="dk2"/>
              </a:buClr>
              <a:buSzPts val="1280"/>
              <a:buNone/>
              <a:defRPr sz="1600"/>
            </a:lvl4pPr>
            <a:lvl5pPr lvl="4" algn="ctr">
              <a:lnSpc>
                <a:spcPct val="100000"/>
              </a:lnSpc>
              <a:spcBef>
                <a:spcPts val="500"/>
              </a:spcBef>
              <a:spcAft>
                <a:spcPts val="0"/>
              </a:spcAft>
              <a:buClr>
                <a:schemeClr val="dk2"/>
              </a:buClr>
              <a:buSzPts val="128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2"/>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11"/>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1"/>
          <p:cNvSpPr txBox="1"/>
          <p:nvPr>
            <p:ph idx="1" type="body"/>
          </p:nvPr>
        </p:nvSpPr>
        <p:spPr>
          <a:xfrm rot="5400000">
            <a:off x="4083788" y="-931234"/>
            <a:ext cx="4024424" cy="990600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11"/>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1"/>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12"/>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3"/>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3"/>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3" name="Shape 33"/>
        <p:cNvGrpSpPr/>
        <p:nvPr/>
      </p:nvGrpSpPr>
      <p:grpSpPr>
        <a:xfrm>
          <a:off x="0" y="0"/>
          <a:ext cx="0" cy="0"/>
          <a:chOff x="0" y="0"/>
          <a:chExt cx="0" cy="0"/>
        </a:xfrm>
      </p:grpSpPr>
      <p:sp>
        <p:nvSpPr>
          <p:cNvPr id="34" name="Google Shape;34;p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391160" lvl="0" marL="457200" algn="l">
              <a:lnSpc>
                <a:spcPct val="100000"/>
              </a:lnSpc>
              <a:spcBef>
                <a:spcPts val="1000"/>
              </a:spcBef>
              <a:spcAft>
                <a:spcPts val="0"/>
              </a:spcAft>
              <a:buClr>
                <a:schemeClr val="dk2"/>
              </a:buClr>
              <a:buSzPts val="2560"/>
              <a:buChar char="•"/>
              <a:defRPr sz="3200"/>
            </a:lvl1pPr>
            <a:lvl2pPr indent="-370840" lvl="1" marL="914400" algn="l">
              <a:lnSpc>
                <a:spcPct val="100000"/>
              </a:lnSpc>
              <a:spcBef>
                <a:spcPts val="500"/>
              </a:spcBef>
              <a:spcAft>
                <a:spcPts val="0"/>
              </a:spcAft>
              <a:buClr>
                <a:schemeClr val="dk2"/>
              </a:buClr>
              <a:buSzPts val="2240"/>
              <a:buChar char="•"/>
              <a:defRPr sz="2800"/>
            </a:lvl2pPr>
            <a:lvl3pPr indent="-350519" lvl="2" marL="1371600" algn="l">
              <a:lnSpc>
                <a:spcPct val="100000"/>
              </a:lnSpc>
              <a:spcBef>
                <a:spcPts val="500"/>
              </a:spcBef>
              <a:spcAft>
                <a:spcPts val="0"/>
              </a:spcAft>
              <a:buClr>
                <a:schemeClr val="dk2"/>
              </a:buClr>
              <a:buSzPts val="1920"/>
              <a:buChar char="•"/>
              <a:defRPr sz="2400"/>
            </a:lvl3pPr>
            <a:lvl4pPr indent="-330200" lvl="3" marL="1828800" algn="l">
              <a:lnSpc>
                <a:spcPct val="100000"/>
              </a:lnSpc>
              <a:spcBef>
                <a:spcPts val="500"/>
              </a:spcBef>
              <a:spcAft>
                <a:spcPts val="0"/>
              </a:spcAft>
              <a:buClr>
                <a:schemeClr val="dk2"/>
              </a:buClr>
              <a:buSzPts val="1600"/>
              <a:buChar char="•"/>
              <a:defRPr sz="2000"/>
            </a:lvl4pPr>
            <a:lvl5pPr indent="-330200" lvl="4" marL="2286000" algn="l">
              <a:lnSpc>
                <a:spcPct val="100000"/>
              </a:lnSpc>
              <a:spcBef>
                <a:spcPts val="500"/>
              </a:spcBef>
              <a:spcAft>
                <a:spcPts val="0"/>
              </a:spcAft>
              <a:buClr>
                <a:schemeClr val="dk2"/>
              </a:buClr>
              <a:buSzPts val="16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36" name="Google Shape;36;p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2"/>
              </a:buClr>
              <a:buSzPts val="1280"/>
              <a:buNone/>
              <a:defRPr sz="1600"/>
            </a:lvl1pPr>
            <a:lvl2pPr indent="-228600" lvl="1" marL="914400" algn="l">
              <a:lnSpc>
                <a:spcPct val="100000"/>
              </a:lnSpc>
              <a:spcBef>
                <a:spcPts val="500"/>
              </a:spcBef>
              <a:spcAft>
                <a:spcPts val="0"/>
              </a:spcAft>
              <a:buClr>
                <a:schemeClr val="dk2"/>
              </a:buClr>
              <a:buSzPts val="1120"/>
              <a:buNone/>
              <a:defRPr sz="1400"/>
            </a:lvl2pPr>
            <a:lvl3pPr indent="-228600" lvl="2" marL="1371600" algn="l">
              <a:lnSpc>
                <a:spcPct val="100000"/>
              </a:lnSpc>
              <a:spcBef>
                <a:spcPts val="500"/>
              </a:spcBef>
              <a:spcAft>
                <a:spcPts val="0"/>
              </a:spcAft>
              <a:buClr>
                <a:schemeClr val="dk2"/>
              </a:buClr>
              <a:buSzPts val="960"/>
              <a:buNone/>
              <a:defRPr sz="1200"/>
            </a:lvl3pPr>
            <a:lvl4pPr indent="-228600" lvl="3" marL="1828800" algn="l">
              <a:lnSpc>
                <a:spcPct val="100000"/>
              </a:lnSpc>
              <a:spcBef>
                <a:spcPts val="500"/>
              </a:spcBef>
              <a:spcAft>
                <a:spcPts val="0"/>
              </a:spcAft>
              <a:buClr>
                <a:schemeClr val="dk2"/>
              </a:buClr>
              <a:buSzPts val="800"/>
              <a:buNone/>
              <a:defRPr sz="1000"/>
            </a:lvl4pPr>
            <a:lvl5pPr indent="-228600" lvl="4" marL="2286000" algn="l">
              <a:lnSpc>
                <a:spcPct val="100000"/>
              </a:lnSpc>
              <a:spcBef>
                <a:spcPts val="500"/>
              </a:spcBef>
              <a:spcAft>
                <a:spcPts val="0"/>
              </a:spcAft>
              <a:buClr>
                <a:schemeClr val="dk2"/>
              </a:buClr>
              <a:buSzPts val="8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37" name="Google Shape;37;p4"/>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4"/>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 name="Shape 40"/>
        <p:cNvGrpSpPr/>
        <p:nvPr/>
      </p:nvGrpSpPr>
      <p:grpSpPr>
        <a:xfrm>
          <a:off x="0" y="0"/>
          <a:ext cx="0" cy="0"/>
          <a:chOff x="0" y="0"/>
          <a:chExt cx="0" cy="0"/>
        </a:xfrm>
      </p:grpSpPr>
      <p:sp>
        <p:nvSpPr>
          <p:cNvPr id="41" name="Google Shape;41;p5"/>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5"/>
          <p:cNvSpPr txBox="1"/>
          <p:nvPr>
            <p:ph idx="1" type="body"/>
          </p:nvPr>
        </p:nvSpPr>
        <p:spPr>
          <a:xfrm>
            <a:off x="1143000" y="2009554"/>
            <a:ext cx="9906000" cy="4024424"/>
          </a:xfrm>
          <a:prstGeom prst="rect">
            <a:avLst/>
          </a:prstGeom>
          <a:noFill/>
          <a:ln>
            <a:noFill/>
          </a:ln>
        </p:spPr>
        <p:txBody>
          <a:bodyPr anchorCtr="0" anchor="t" bIns="45700" lIns="91425" spcFirstLastPara="1" rIns="91425" wrap="square" tIns="45700">
            <a:normAutofit/>
          </a:bodyPr>
          <a:lstStyle>
            <a:lvl1pPr indent="-350520" lvl="0" marL="457200" algn="l">
              <a:lnSpc>
                <a:spcPct val="100000"/>
              </a:lnSpc>
              <a:spcBef>
                <a:spcPts val="1000"/>
              </a:spcBef>
              <a:spcAft>
                <a:spcPts val="0"/>
              </a:spcAft>
              <a:buClr>
                <a:schemeClr val="dk2"/>
              </a:buClr>
              <a:buSzPts val="1920"/>
              <a:buChar char="•"/>
              <a:defRPr/>
            </a:lvl1pPr>
            <a:lvl2pPr indent="-330200" lvl="1" marL="914400" algn="l">
              <a:lnSpc>
                <a:spcPct val="100000"/>
              </a:lnSpc>
              <a:spcBef>
                <a:spcPts val="500"/>
              </a:spcBef>
              <a:spcAft>
                <a:spcPts val="0"/>
              </a:spcAft>
              <a:buClr>
                <a:schemeClr val="dk2"/>
              </a:buClr>
              <a:buSzPts val="1600"/>
              <a:buChar char="•"/>
              <a:defRPr/>
            </a:lvl2pPr>
            <a:lvl3pPr indent="-320039" lvl="2" marL="1371600" algn="l">
              <a:lnSpc>
                <a:spcPct val="100000"/>
              </a:lnSpc>
              <a:spcBef>
                <a:spcPts val="500"/>
              </a:spcBef>
              <a:spcAft>
                <a:spcPts val="0"/>
              </a:spcAft>
              <a:buClr>
                <a:schemeClr val="dk2"/>
              </a:buClr>
              <a:buSzPts val="1440"/>
              <a:buChar char="•"/>
              <a:defRPr/>
            </a:lvl3pPr>
            <a:lvl4pPr indent="-309880" lvl="3" marL="1828800" algn="l">
              <a:lnSpc>
                <a:spcPct val="100000"/>
              </a:lnSpc>
              <a:spcBef>
                <a:spcPts val="500"/>
              </a:spcBef>
              <a:spcAft>
                <a:spcPts val="0"/>
              </a:spcAft>
              <a:buClr>
                <a:schemeClr val="dk2"/>
              </a:buClr>
              <a:buSzPts val="1280"/>
              <a:buChar char="•"/>
              <a:defRPr/>
            </a:lvl4pPr>
            <a:lvl5pPr indent="-309879" lvl="4" marL="2286000" algn="l">
              <a:lnSpc>
                <a:spcPct val="100000"/>
              </a:lnSpc>
              <a:spcBef>
                <a:spcPts val="500"/>
              </a:spcBef>
              <a:spcAft>
                <a:spcPts val="0"/>
              </a:spcAft>
              <a:buClr>
                <a:schemeClr val="dk2"/>
              </a:buClr>
              <a:buSzPts val="128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5"/>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5"/>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5"/>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6" name="Shape 46"/>
        <p:cNvGrpSpPr/>
        <p:nvPr/>
      </p:nvGrpSpPr>
      <p:grpSpPr>
        <a:xfrm>
          <a:off x="0" y="0"/>
          <a:ext cx="0" cy="0"/>
          <a:chOff x="0" y="0"/>
          <a:chExt cx="0" cy="0"/>
        </a:xfrm>
      </p:grpSpPr>
      <p:sp>
        <p:nvSpPr>
          <p:cNvPr id="47" name="Google Shape;47;p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6"/>
          <p:cNvSpPr/>
          <p:nvPr>
            <p:ph idx="2" type="pic"/>
          </p:nvPr>
        </p:nvSpPr>
        <p:spPr>
          <a:xfrm>
            <a:off x="5183188" y="987425"/>
            <a:ext cx="6172200" cy="4873625"/>
          </a:xfrm>
          <a:prstGeom prst="rect">
            <a:avLst/>
          </a:prstGeom>
          <a:noFill/>
          <a:ln>
            <a:noFill/>
          </a:ln>
        </p:spPr>
      </p:sp>
      <p:sp>
        <p:nvSpPr>
          <p:cNvPr id="49" name="Google Shape;49;p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chemeClr val="dk2"/>
              </a:buClr>
              <a:buSzPts val="1280"/>
              <a:buNone/>
              <a:defRPr sz="1600"/>
            </a:lvl1pPr>
            <a:lvl2pPr indent="-228600" lvl="1" marL="914400" algn="l">
              <a:lnSpc>
                <a:spcPct val="100000"/>
              </a:lnSpc>
              <a:spcBef>
                <a:spcPts val="500"/>
              </a:spcBef>
              <a:spcAft>
                <a:spcPts val="0"/>
              </a:spcAft>
              <a:buClr>
                <a:schemeClr val="dk2"/>
              </a:buClr>
              <a:buSzPts val="1120"/>
              <a:buNone/>
              <a:defRPr sz="1400"/>
            </a:lvl2pPr>
            <a:lvl3pPr indent="-228600" lvl="2" marL="1371600" algn="l">
              <a:lnSpc>
                <a:spcPct val="100000"/>
              </a:lnSpc>
              <a:spcBef>
                <a:spcPts val="500"/>
              </a:spcBef>
              <a:spcAft>
                <a:spcPts val="0"/>
              </a:spcAft>
              <a:buClr>
                <a:schemeClr val="dk2"/>
              </a:buClr>
              <a:buSzPts val="960"/>
              <a:buNone/>
              <a:defRPr sz="1200"/>
            </a:lvl3pPr>
            <a:lvl4pPr indent="-228600" lvl="3" marL="1828800" algn="l">
              <a:lnSpc>
                <a:spcPct val="100000"/>
              </a:lnSpc>
              <a:spcBef>
                <a:spcPts val="500"/>
              </a:spcBef>
              <a:spcAft>
                <a:spcPts val="0"/>
              </a:spcAft>
              <a:buClr>
                <a:schemeClr val="dk2"/>
              </a:buClr>
              <a:buSzPts val="800"/>
              <a:buNone/>
              <a:defRPr sz="1000"/>
            </a:lvl4pPr>
            <a:lvl5pPr indent="-228600" lvl="4" marL="2286000" algn="l">
              <a:lnSpc>
                <a:spcPct val="100000"/>
              </a:lnSpc>
              <a:spcBef>
                <a:spcPts val="500"/>
              </a:spcBef>
              <a:spcAft>
                <a:spcPts val="0"/>
              </a:spcAft>
              <a:buClr>
                <a:schemeClr val="dk2"/>
              </a:buClr>
              <a:buSzPts val="8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0" name="Google Shape;50;p6"/>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7"/>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7" name="Shape 57"/>
        <p:cNvGrpSpPr/>
        <p:nvPr/>
      </p:nvGrpSpPr>
      <p:grpSpPr>
        <a:xfrm>
          <a:off x="0" y="0"/>
          <a:ext cx="0" cy="0"/>
          <a:chOff x="0" y="0"/>
          <a:chExt cx="0" cy="0"/>
        </a:xfrm>
      </p:grpSpPr>
      <p:sp>
        <p:nvSpPr>
          <p:cNvPr id="58" name="Google Shape;58;p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rgbClr val="888888"/>
              </a:buClr>
              <a:buSzPts val="1920"/>
              <a:buNone/>
              <a:defRPr sz="2400">
                <a:solidFill>
                  <a:srgbClr val="888888"/>
                </a:solidFill>
              </a:defRPr>
            </a:lvl1pPr>
            <a:lvl2pPr indent="-228600" lvl="1" marL="914400" algn="l">
              <a:lnSpc>
                <a:spcPct val="100000"/>
              </a:lnSpc>
              <a:spcBef>
                <a:spcPts val="500"/>
              </a:spcBef>
              <a:spcAft>
                <a:spcPts val="0"/>
              </a:spcAft>
              <a:buClr>
                <a:srgbClr val="888888"/>
              </a:buClr>
              <a:buSzPts val="1600"/>
              <a:buNone/>
              <a:defRPr sz="2000">
                <a:solidFill>
                  <a:srgbClr val="888888"/>
                </a:solidFill>
              </a:defRPr>
            </a:lvl2pPr>
            <a:lvl3pPr indent="-228600" lvl="2" marL="1371600" algn="l">
              <a:lnSpc>
                <a:spcPct val="100000"/>
              </a:lnSpc>
              <a:spcBef>
                <a:spcPts val="500"/>
              </a:spcBef>
              <a:spcAft>
                <a:spcPts val="0"/>
              </a:spcAft>
              <a:buClr>
                <a:srgbClr val="888888"/>
              </a:buClr>
              <a:buSzPts val="1440"/>
              <a:buNone/>
              <a:defRPr sz="1800">
                <a:solidFill>
                  <a:srgbClr val="888888"/>
                </a:solidFill>
              </a:defRPr>
            </a:lvl3pPr>
            <a:lvl4pPr indent="-228600" lvl="3" marL="1828800" algn="l">
              <a:lnSpc>
                <a:spcPct val="100000"/>
              </a:lnSpc>
              <a:spcBef>
                <a:spcPts val="500"/>
              </a:spcBef>
              <a:spcAft>
                <a:spcPts val="0"/>
              </a:spcAft>
              <a:buClr>
                <a:srgbClr val="888888"/>
              </a:buClr>
              <a:buSzPts val="1280"/>
              <a:buNone/>
              <a:defRPr sz="1600">
                <a:solidFill>
                  <a:srgbClr val="888888"/>
                </a:solidFill>
              </a:defRPr>
            </a:lvl4pPr>
            <a:lvl5pPr indent="-228600" lvl="4" marL="2286000" algn="l">
              <a:lnSpc>
                <a:spcPct val="100000"/>
              </a:lnSpc>
              <a:spcBef>
                <a:spcPts val="500"/>
              </a:spcBef>
              <a:spcAft>
                <a:spcPts val="0"/>
              </a:spcAft>
              <a:buClr>
                <a:srgbClr val="888888"/>
              </a:buClr>
              <a:buSzPts val="128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60" name="Google Shape;60;p8"/>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8"/>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3" name="Shape 63"/>
        <p:cNvGrpSpPr/>
        <p:nvPr/>
      </p:nvGrpSpPr>
      <p:grpSpPr>
        <a:xfrm>
          <a:off x="0" y="0"/>
          <a:ext cx="0" cy="0"/>
          <a:chOff x="0" y="0"/>
          <a:chExt cx="0" cy="0"/>
        </a:xfrm>
      </p:grpSpPr>
      <p:sp>
        <p:nvSpPr>
          <p:cNvPr id="64" name="Google Shape;64;p9"/>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9"/>
          <p:cNvSpPr txBox="1"/>
          <p:nvPr>
            <p:ph idx="1" type="body"/>
          </p:nvPr>
        </p:nvSpPr>
        <p:spPr>
          <a:xfrm>
            <a:off x="838200" y="1924493"/>
            <a:ext cx="5181600" cy="425247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9"/>
          <p:cNvSpPr txBox="1"/>
          <p:nvPr>
            <p:ph idx="2" type="body"/>
          </p:nvPr>
        </p:nvSpPr>
        <p:spPr>
          <a:xfrm>
            <a:off x="6172200" y="1924493"/>
            <a:ext cx="5181600" cy="425247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9"/>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9"/>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9"/>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0" name="Shape 70"/>
        <p:cNvGrpSpPr/>
        <p:nvPr/>
      </p:nvGrpSpPr>
      <p:grpSpPr>
        <a:xfrm>
          <a:off x="0" y="0"/>
          <a:ext cx="0" cy="0"/>
          <a:chOff x="0" y="0"/>
          <a:chExt cx="0" cy="0"/>
        </a:xfrm>
      </p:grpSpPr>
      <p:sp>
        <p:nvSpPr>
          <p:cNvPr id="71" name="Google Shape;71;p1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0"/>
          <p:cNvSpPr txBox="1"/>
          <p:nvPr>
            <p:ph idx="1" type="body"/>
          </p:nvPr>
        </p:nvSpPr>
        <p:spPr>
          <a:xfrm>
            <a:off x="839788" y="1734325"/>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2"/>
              </a:buClr>
              <a:buSzPts val="1600"/>
              <a:buNone/>
              <a:defRPr b="1" sz="2000" cap="none"/>
            </a:lvl1pPr>
            <a:lvl2pPr indent="-228600" lvl="1" marL="914400" algn="l">
              <a:lnSpc>
                <a:spcPct val="100000"/>
              </a:lnSpc>
              <a:spcBef>
                <a:spcPts val="500"/>
              </a:spcBef>
              <a:spcAft>
                <a:spcPts val="0"/>
              </a:spcAft>
              <a:buClr>
                <a:schemeClr val="dk2"/>
              </a:buClr>
              <a:buSzPts val="1600"/>
              <a:buNone/>
              <a:defRPr b="1" sz="2000"/>
            </a:lvl2pPr>
            <a:lvl3pPr indent="-228600" lvl="2" marL="1371600" algn="l">
              <a:lnSpc>
                <a:spcPct val="100000"/>
              </a:lnSpc>
              <a:spcBef>
                <a:spcPts val="500"/>
              </a:spcBef>
              <a:spcAft>
                <a:spcPts val="0"/>
              </a:spcAft>
              <a:buClr>
                <a:schemeClr val="dk2"/>
              </a:buClr>
              <a:buSzPts val="1440"/>
              <a:buNone/>
              <a:defRPr b="1" sz="1800"/>
            </a:lvl3pPr>
            <a:lvl4pPr indent="-228600" lvl="3" marL="1828800" algn="l">
              <a:lnSpc>
                <a:spcPct val="100000"/>
              </a:lnSpc>
              <a:spcBef>
                <a:spcPts val="500"/>
              </a:spcBef>
              <a:spcAft>
                <a:spcPts val="0"/>
              </a:spcAft>
              <a:buClr>
                <a:schemeClr val="dk2"/>
              </a:buClr>
              <a:buSzPts val="1280"/>
              <a:buNone/>
              <a:defRPr b="1" sz="1600"/>
            </a:lvl4pPr>
            <a:lvl5pPr indent="-228600" lvl="4" marL="2286000" algn="l">
              <a:lnSpc>
                <a:spcPct val="100000"/>
              </a:lnSpc>
              <a:spcBef>
                <a:spcPts val="500"/>
              </a:spcBef>
              <a:spcAft>
                <a:spcPts val="0"/>
              </a:spcAft>
              <a:buClr>
                <a:schemeClr val="dk2"/>
              </a:buClr>
              <a:buSzPts val="128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3" name="Google Shape;73;p10"/>
          <p:cNvSpPr txBox="1"/>
          <p:nvPr>
            <p:ph idx="2" type="body"/>
          </p:nvPr>
        </p:nvSpPr>
        <p:spPr>
          <a:xfrm>
            <a:off x="839788" y="2558237"/>
            <a:ext cx="5157787" cy="36845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10"/>
          <p:cNvSpPr txBox="1"/>
          <p:nvPr>
            <p:ph idx="3" type="body"/>
          </p:nvPr>
        </p:nvSpPr>
        <p:spPr>
          <a:xfrm>
            <a:off x="6172200" y="1734325"/>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2"/>
              </a:buClr>
              <a:buSzPts val="1600"/>
              <a:buNone/>
              <a:defRPr b="1" sz="2000" cap="none"/>
            </a:lvl1pPr>
            <a:lvl2pPr indent="-228600" lvl="1" marL="914400" algn="l">
              <a:lnSpc>
                <a:spcPct val="100000"/>
              </a:lnSpc>
              <a:spcBef>
                <a:spcPts val="500"/>
              </a:spcBef>
              <a:spcAft>
                <a:spcPts val="0"/>
              </a:spcAft>
              <a:buClr>
                <a:schemeClr val="dk2"/>
              </a:buClr>
              <a:buSzPts val="1600"/>
              <a:buNone/>
              <a:defRPr b="1" sz="2000"/>
            </a:lvl2pPr>
            <a:lvl3pPr indent="-228600" lvl="2" marL="1371600" algn="l">
              <a:lnSpc>
                <a:spcPct val="100000"/>
              </a:lnSpc>
              <a:spcBef>
                <a:spcPts val="500"/>
              </a:spcBef>
              <a:spcAft>
                <a:spcPts val="0"/>
              </a:spcAft>
              <a:buClr>
                <a:schemeClr val="dk2"/>
              </a:buClr>
              <a:buSzPts val="1440"/>
              <a:buNone/>
              <a:defRPr b="1" sz="1800"/>
            </a:lvl3pPr>
            <a:lvl4pPr indent="-228600" lvl="3" marL="1828800" algn="l">
              <a:lnSpc>
                <a:spcPct val="100000"/>
              </a:lnSpc>
              <a:spcBef>
                <a:spcPts val="500"/>
              </a:spcBef>
              <a:spcAft>
                <a:spcPts val="0"/>
              </a:spcAft>
              <a:buClr>
                <a:schemeClr val="dk2"/>
              </a:buClr>
              <a:buSzPts val="1280"/>
              <a:buNone/>
              <a:defRPr b="1" sz="1600"/>
            </a:lvl4pPr>
            <a:lvl5pPr indent="-228600" lvl="4" marL="2286000" algn="l">
              <a:lnSpc>
                <a:spcPct val="100000"/>
              </a:lnSpc>
              <a:spcBef>
                <a:spcPts val="500"/>
              </a:spcBef>
              <a:spcAft>
                <a:spcPts val="0"/>
              </a:spcAft>
              <a:buClr>
                <a:schemeClr val="dk2"/>
              </a:buClr>
              <a:buSzPts val="128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5" name="Google Shape;75;p10"/>
          <p:cNvSpPr txBox="1"/>
          <p:nvPr>
            <p:ph idx="4" type="body"/>
          </p:nvPr>
        </p:nvSpPr>
        <p:spPr>
          <a:xfrm>
            <a:off x="6172200" y="2558237"/>
            <a:ext cx="5183188" cy="36845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Clr>
                <a:schemeClr val="dk2"/>
              </a:buClr>
              <a:buSzPts val="1440"/>
              <a:buChar char="•"/>
              <a:defRPr/>
            </a:lvl1pPr>
            <a:lvl2pPr indent="-320040" lvl="1" marL="914400" algn="l">
              <a:lnSpc>
                <a:spcPct val="100000"/>
              </a:lnSpc>
              <a:spcBef>
                <a:spcPts val="500"/>
              </a:spcBef>
              <a:spcAft>
                <a:spcPts val="0"/>
              </a:spcAft>
              <a:buClr>
                <a:schemeClr val="dk2"/>
              </a:buClr>
              <a:buSzPts val="1440"/>
              <a:buChar char="•"/>
              <a:defRPr/>
            </a:lvl2pPr>
            <a:lvl3pPr indent="-320039" lvl="2" marL="1371600" algn="l">
              <a:lnSpc>
                <a:spcPct val="100000"/>
              </a:lnSpc>
              <a:spcBef>
                <a:spcPts val="500"/>
              </a:spcBef>
              <a:spcAft>
                <a:spcPts val="0"/>
              </a:spcAft>
              <a:buClr>
                <a:schemeClr val="dk2"/>
              </a:buClr>
              <a:buSzPts val="1440"/>
              <a:buChar char="•"/>
              <a:defRPr/>
            </a:lvl3pPr>
            <a:lvl4pPr indent="-320039" lvl="3" marL="1828800" algn="l">
              <a:lnSpc>
                <a:spcPct val="100000"/>
              </a:lnSpc>
              <a:spcBef>
                <a:spcPts val="500"/>
              </a:spcBef>
              <a:spcAft>
                <a:spcPts val="0"/>
              </a:spcAft>
              <a:buClr>
                <a:schemeClr val="dk2"/>
              </a:buClr>
              <a:buSzPts val="1440"/>
              <a:buChar char="•"/>
              <a:defRPr/>
            </a:lvl4pPr>
            <a:lvl5pPr indent="-320039" lvl="4" marL="2286000" algn="l">
              <a:lnSpc>
                <a:spcPct val="100000"/>
              </a:lnSpc>
              <a:spcBef>
                <a:spcPts val="500"/>
              </a:spcBef>
              <a:spcAft>
                <a:spcPts val="0"/>
              </a:spcAft>
              <a:buClr>
                <a:schemeClr val="dk2"/>
              </a:buClr>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0"/>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0"/>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cxnSp>
        <p:nvCxnSpPr>
          <p:cNvPr id="10" name="Google Shape;10;p1"/>
          <p:cNvCxnSpPr/>
          <p:nvPr/>
        </p:nvCxnSpPr>
        <p:spPr>
          <a:xfrm flipH="1">
            <a:off x="0" y="0"/>
            <a:ext cx="3119718" cy="685800"/>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1" name="Google Shape;11;p1"/>
          <p:cNvCxnSpPr/>
          <p:nvPr/>
        </p:nvCxnSpPr>
        <p:spPr>
          <a:xfrm flipH="1">
            <a:off x="0" y="0"/>
            <a:ext cx="903768" cy="6543675"/>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2" name="Google Shape;12;p1"/>
          <p:cNvCxnSpPr/>
          <p:nvPr/>
        </p:nvCxnSpPr>
        <p:spPr>
          <a:xfrm rot="10800000">
            <a:off x="-42863" y="5791200"/>
            <a:ext cx="6286501" cy="1066801"/>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3" name="Google Shape;13;p1"/>
          <p:cNvCxnSpPr/>
          <p:nvPr/>
        </p:nvCxnSpPr>
        <p:spPr>
          <a:xfrm flipH="1">
            <a:off x="8462964" y="5848350"/>
            <a:ext cx="3729036" cy="1009650"/>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4" name="Google Shape;14;p1"/>
          <p:cNvCxnSpPr/>
          <p:nvPr/>
        </p:nvCxnSpPr>
        <p:spPr>
          <a:xfrm flipH="1">
            <a:off x="11543158" y="1647825"/>
            <a:ext cx="648842" cy="5210175"/>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5" name="Google Shape;15;p1"/>
          <p:cNvCxnSpPr/>
          <p:nvPr/>
        </p:nvCxnSpPr>
        <p:spPr>
          <a:xfrm rot="10800000">
            <a:off x="10781554" y="0"/>
            <a:ext cx="1410446" cy="4258340"/>
          </a:xfrm>
          <a:prstGeom prst="straightConnector1">
            <a:avLst/>
          </a:prstGeom>
          <a:noFill/>
          <a:ln cap="flat" cmpd="sng" w="12700">
            <a:solidFill>
              <a:schemeClr val="accent2">
                <a:alpha val="69803"/>
              </a:schemeClr>
            </a:solidFill>
            <a:prstDash val="solid"/>
            <a:miter lim="800000"/>
            <a:headEnd len="sm" w="sm" type="none"/>
            <a:tailEnd len="sm" w="sm" type="none"/>
          </a:ln>
        </p:spPr>
      </p:cxnSp>
      <p:cxnSp>
        <p:nvCxnSpPr>
          <p:cNvPr id="16" name="Google Shape;16;p1"/>
          <p:cNvCxnSpPr/>
          <p:nvPr/>
        </p:nvCxnSpPr>
        <p:spPr>
          <a:xfrm rot="10800000">
            <a:off x="6529388" y="-4763"/>
            <a:ext cx="5662612" cy="931975"/>
          </a:xfrm>
          <a:prstGeom prst="straightConnector1">
            <a:avLst/>
          </a:prstGeom>
          <a:noFill/>
          <a:ln cap="flat" cmpd="sng" w="12700">
            <a:solidFill>
              <a:schemeClr val="accent2">
                <a:alpha val="69803"/>
              </a:schemeClr>
            </a:solidFill>
            <a:prstDash val="solid"/>
            <a:miter lim="800000"/>
            <a:headEnd len="sm" w="sm" type="none"/>
            <a:tailEnd len="sm" w="sm" type="none"/>
          </a:ln>
        </p:spPr>
      </p:cxnSp>
      <p:sp>
        <p:nvSpPr>
          <p:cNvPr id="17" name="Google Shape;17;p1"/>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2"/>
              </a:buClr>
              <a:buSzPts val="4400"/>
              <a:buFont typeface="Play"/>
              <a:buNone/>
              <a:defRPr b="0" i="1" sz="4400" u="none" cap="none" strike="noStrike">
                <a:solidFill>
                  <a:schemeClr val="dk2"/>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1"/>
          <p:cNvSpPr txBox="1"/>
          <p:nvPr>
            <p:ph idx="1" type="body"/>
          </p:nvPr>
        </p:nvSpPr>
        <p:spPr>
          <a:xfrm>
            <a:off x="1143000" y="2009554"/>
            <a:ext cx="9906000" cy="4024424"/>
          </a:xfrm>
          <a:prstGeom prst="rect">
            <a:avLst/>
          </a:prstGeom>
          <a:noFill/>
          <a:ln>
            <a:noFill/>
          </a:ln>
        </p:spPr>
        <p:txBody>
          <a:bodyPr anchorCtr="0" anchor="t" bIns="45700" lIns="91425" spcFirstLastPara="1" rIns="91425" wrap="square" tIns="45700">
            <a:normAutofit/>
          </a:bodyPr>
          <a:lstStyle>
            <a:lvl1pPr indent="-350520" lvl="0" marL="457200" marR="0" rtl="0" algn="l">
              <a:lnSpc>
                <a:spcPct val="100000"/>
              </a:lnSpc>
              <a:spcBef>
                <a:spcPts val="1000"/>
              </a:spcBef>
              <a:spcAft>
                <a:spcPts val="0"/>
              </a:spcAft>
              <a:buClr>
                <a:schemeClr val="dk2"/>
              </a:buClr>
              <a:buSzPts val="1920"/>
              <a:buFont typeface="Arial"/>
              <a:buChar char="•"/>
              <a:defRPr b="0" i="0" sz="2400" u="none" cap="none" strike="noStrike">
                <a:solidFill>
                  <a:schemeClr val="dk2"/>
                </a:solidFill>
                <a:latin typeface="Open Sans Light"/>
                <a:ea typeface="Open Sans Light"/>
                <a:cs typeface="Open Sans Light"/>
                <a:sym typeface="Open Sans Light"/>
              </a:defRPr>
            </a:lvl1pPr>
            <a:lvl2pPr indent="-330200" lvl="1" marL="914400" marR="0" rtl="0" algn="l">
              <a:lnSpc>
                <a:spcPct val="100000"/>
              </a:lnSpc>
              <a:spcBef>
                <a:spcPts val="500"/>
              </a:spcBef>
              <a:spcAft>
                <a:spcPts val="0"/>
              </a:spcAft>
              <a:buClr>
                <a:schemeClr val="dk2"/>
              </a:buClr>
              <a:buSzPts val="1600"/>
              <a:buFont typeface="Arial"/>
              <a:buChar char="•"/>
              <a:defRPr b="0" i="0" sz="2000" u="none" cap="none" strike="noStrike">
                <a:solidFill>
                  <a:schemeClr val="dk2"/>
                </a:solidFill>
                <a:latin typeface="Open Sans Light"/>
                <a:ea typeface="Open Sans Light"/>
                <a:cs typeface="Open Sans Light"/>
                <a:sym typeface="Open Sans Light"/>
              </a:defRPr>
            </a:lvl2pPr>
            <a:lvl3pPr indent="-320039" lvl="2" marL="1371600" marR="0" rtl="0" algn="l">
              <a:lnSpc>
                <a:spcPct val="100000"/>
              </a:lnSpc>
              <a:spcBef>
                <a:spcPts val="500"/>
              </a:spcBef>
              <a:spcAft>
                <a:spcPts val="0"/>
              </a:spcAft>
              <a:buClr>
                <a:schemeClr val="dk2"/>
              </a:buClr>
              <a:buSzPts val="1440"/>
              <a:buFont typeface="Arial"/>
              <a:buChar char="•"/>
              <a:defRPr b="0" i="0" sz="1800" u="none" cap="none" strike="noStrike">
                <a:solidFill>
                  <a:schemeClr val="dk2"/>
                </a:solidFill>
                <a:latin typeface="Open Sans Light"/>
                <a:ea typeface="Open Sans Light"/>
                <a:cs typeface="Open Sans Light"/>
                <a:sym typeface="Open Sans Light"/>
              </a:defRPr>
            </a:lvl3pPr>
            <a:lvl4pPr indent="-309880" lvl="3" marL="18288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4pPr>
            <a:lvl5pPr indent="-309879" lvl="4" marL="22860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9pPr>
          </a:lstStyle>
          <a:p/>
        </p:txBody>
      </p:sp>
      <p:sp>
        <p:nvSpPr>
          <p:cNvPr id="19" name="Google Shape;19;p1"/>
          <p:cNvSpPr txBox="1"/>
          <p:nvPr>
            <p:ph idx="10" type="dt"/>
          </p:nvPr>
        </p:nvSpPr>
        <p:spPr>
          <a:xfrm>
            <a:off x="7337102" y="6398878"/>
            <a:ext cx="4193908" cy="365125"/>
          </a:xfrm>
          <a:prstGeom prst="rect">
            <a:avLst/>
          </a:prstGeom>
          <a:noFill/>
          <a:ln>
            <a:noFill/>
          </a:ln>
        </p:spPr>
        <p:txBody>
          <a:bodyPr anchorCtr="0" anchor="ctr" bIns="45700" lIns="91425" spcFirstLastPara="1" rIns="91425" wrap="square" tIns="45700">
            <a:normAutofit/>
          </a:bodyPr>
          <a:lstStyle>
            <a:lvl1pPr lvl="0" marR="0" rtl="0" algn="r">
              <a:spcBef>
                <a:spcPts val="0"/>
              </a:spcBef>
              <a:spcAft>
                <a:spcPts val="0"/>
              </a:spcAft>
              <a:buSzPts val="1400"/>
              <a:buNone/>
              <a:defRPr b="0" i="0" sz="1100" u="none" cap="none" strike="noStrike">
                <a:solidFill>
                  <a:schemeClr val="dk2"/>
                </a:solidFill>
                <a:latin typeface="Open Sans Light"/>
                <a:ea typeface="Open Sans Light"/>
                <a:cs typeface="Open Sans Light"/>
                <a:sym typeface="Open Sans Light"/>
              </a:defRPr>
            </a:lvl1pPr>
            <a:lvl2pPr lvl="1"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2pPr>
            <a:lvl3pPr lvl="2"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3pPr>
            <a:lvl4pPr lvl="3"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4pPr>
            <a:lvl5pPr lvl="4"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5pPr>
            <a:lvl6pPr lvl="5"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6pPr>
            <a:lvl7pPr lvl="6"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7pPr>
            <a:lvl8pPr lvl="7"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8pPr>
            <a:lvl9pPr lvl="8"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9pPr>
          </a:lstStyle>
          <a:p/>
        </p:txBody>
      </p:sp>
      <p:sp>
        <p:nvSpPr>
          <p:cNvPr id="20" name="Google Shape;20;p1"/>
          <p:cNvSpPr txBox="1"/>
          <p:nvPr>
            <p:ph idx="11" type="ftr"/>
          </p:nvPr>
        </p:nvSpPr>
        <p:spPr>
          <a:xfrm>
            <a:off x="154429" y="6398878"/>
            <a:ext cx="4497315" cy="365125"/>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SzPts val="1400"/>
              <a:buNone/>
              <a:defRPr b="1" i="0" sz="1200" u="none" cap="none" strike="noStrike">
                <a:solidFill>
                  <a:schemeClr val="dk2"/>
                </a:solidFill>
                <a:latin typeface="Play"/>
                <a:ea typeface="Play"/>
                <a:cs typeface="Play"/>
                <a:sym typeface="Play"/>
              </a:defRPr>
            </a:lvl1pPr>
            <a:lvl2pPr lvl="1"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2pPr>
            <a:lvl3pPr lvl="2"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3pPr>
            <a:lvl4pPr lvl="3"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4pPr>
            <a:lvl5pPr lvl="4"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5pPr>
            <a:lvl6pPr lvl="5"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6pPr>
            <a:lvl7pPr lvl="6"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7pPr>
            <a:lvl8pPr lvl="7"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8pPr>
            <a:lvl9pPr lvl="8" marR="0" rtl="0" algn="l">
              <a:spcBef>
                <a:spcPts val="0"/>
              </a:spcBef>
              <a:spcAft>
                <a:spcPts val="0"/>
              </a:spcAft>
              <a:buSzPts val="1400"/>
              <a:buNone/>
              <a:defRPr b="0" i="0" sz="1800" u="none" cap="none" strike="noStrike">
                <a:solidFill>
                  <a:schemeClr val="dk1"/>
                </a:solidFill>
                <a:latin typeface="Open Sans Light"/>
                <a:ea typeface="Open Sans Light"/>
                <a:cs typeface="Open Sans Light"/>
                <a:sym typeface="Open Sans Light"/>
              </a:defRPr>
            </a:lvl9pPr>
          </a:lstStyle>
          <a:p/>
        </p:txBody>
      </p:sp>
      <p:sp>
        <p:nvSpPr>
          <p:cNvPr id="21" name="Google Shape;21;p1"/>
          <p:cNvSpPr txBox="1"/>
          <p:nvPr>
            <p:ph idx="12" type="sldNum"/>
          </p:nvPr>
        </p:nvSpPr>
        <p:spPr>
          <a:xfrm>
            <a:off x="11602477" y="6398878"/>
            <a:ext cx="470887" cy="365125"/>
          </a:xfrm>
          <a:prstGeom prst="rect">
            <a:avLst/>
          </a:prstGeom>
          <a:noFill/>
          <a:ln>
            <a:noFill/>
          </a:ln>
        </p:spPr>
        <p:txBody>
          <a:bodyPr anchorCtr="0" anchor="ctr" bIns="45700" lIns="91425" spcFirstLastPara="1" rIns="91425" wrap="square" tIns="45700">
            <a:normAutofit/>
          </a:bodyPr>
          <a:lstStyle>
            <a:lvl1pPr indent="0" lvl="0" marL="0" marR="0" rtl="0" algn="r">
              <a:spcBef>
                <a:spcPts val="0"/>
              </a:spcBef>
              <a:buNone/>
              <a:defRPr b="0" i="0" sz="1100" u="none" cap="none" strike="noStrike">
                <a:solidFill>
                  <a:schemeClr val="dk2"/>
                </a:solidFill>
                <a:latin typeface="Open Sans Light"/>
                <a:ea typeface="Open Sans Light"/>
                <a:cs typeface="Open Sans Light"/>
                <a:sym typeface="Open Sans Light"/>
              </a:defRPr>
            </a:lvl1pPr>
            <a:lvl2pPr indent="0" lvl="1" marL="0" marR="0" rtl="0" algn="r">
              <a:spcBef>
                <a:spcPts val="0"/>
              </a:spcBef>
              <a:buNone/>
              <a:defRPr b="0" i="0" sz="1100" u="none" cap="none" strike="noStrike">
                <a:solidFill>
                  <a:schemeClr val="dk2"/>
                </a:solidFill>
                <a:latin typeface="Open Sans Light"/>
                <a:ea typeface="Open Sans Light"/>
                <a:cs typeface="Open Sans Light"/>
                <a:sym typeface="Open Sans Light"/>
              </a:defRPr>
            </a:lvl2pPr>
            <a:lvl3pPr indent="0" lvl="2" marL="0" marR="0" rtl="0" algn="r">
              <a:spcBef>
                <a:spcPts val="0"/>
              </a:spcBef>
              <a:buNone/>
              <a:defRPr b="0" i="0" sz="1100" u="none" cap="none" strike="noStrike">
                <a:solidFill>
                  <a:schemeClr val="dk2"/>
                </a:solidFill>
                <a:latin typeface="Open Sans Light"/>
                <a:ea typeface="Open Sans Light"/>
                <a:cs typeface="Open Sans Light"/>
                <a:sym typeface="Open Sans Light"/>
              </a:defRPr>
            </a:lvl3pPr>
            <a:lvl4pPr indent="0" lvl="3" marL="0" marR="0" rtl="0" algn="r">
              <a:spcBef>
                <a:spcPts val="0"/>
              </a:spcBef>
              <a:buNone/>
              <a:defRPr b="0" i="0" sz="1100" u="none" cap="none" strike="noStrike">
                <a:solidFill>
                  <a:schemeClr val="dk2"/>
                </a:solidFill>
                <a:latin typeface="Open Sans Light"/>
                <a:ea typeface="Open Sans Light"/>
                <a:cs typeface="Open Sans Light"/>
                <a:sym typeface="Open Sans Light"/>
              </a:defRPr>
            </a:lvl4pPr>
            <a:lvl5pPr indent="0" lvl="4" marL="0" marR="0" rtl="0" algn="r">
              <a:spcBef>
                <a:spcPts val="0"/>
              </a:spcBef>
              <a:buNone/>
              <a:defRPr b="0" i="0" sz="1100" u="none" cap="none" strike="noStrike">
                <a:solidFill>
                  <a:schemeClr val="dk2"/>
                </a:solidFill>
                <a:latin typeface="Open Sans Light"/>
                <a:ea typeface="Open Sans Light"/>
                <a:cs typeface="Open Sans Light"/>
                <a:sym typeface="Open Sans Light"/>
              </a:defRPr>
            </a:lvl5pPr>
            <a:lvl6pPr indent="0" lvl="5" marL="0" marR="0" rtl="0" algn="r">
              <a:spcBef>
                <a:spcPts val="0"/>
              </a:spcBef>
              <a:buNone/>
              <a:defRPr b="0" i="0" sz="1100" u="none" cap="none" strike="noStrike">
                <a:solidFill>
                  <a:schemeClr val="dk2"/>
                </a:solidFill>
                <a:latin typeface="Open Sans Light"/>
                <a:ea typeface="Open Sans Light"/>
                <a:cs typeface="Open Sans Light"/>
                <a:sym typeface="Open Sans Light"/>
              </a:defRPr>
            </a:lvl6pPr>
            <a:lvl7pPr indent="0" lvl="6" marL="0" marR="0" rtl="0" algn="r">
              <a:spcBef>
                <a:spcPts val="0"/>
              </a:spcBef>
              <a:buNone/>
              <a:defRPr b="0" i="0" sz="1100" u="none" cap="none" strike="noStrike">
                <a:solidFill>
                  <a:schemeClr val="dk2"/>
                </a:solidFill>
                <a:latin typeface="Open Sans Light"/>
                <a:ea typeface="Open Sans Light"/>
                <a:cs typeface="Open Sans Light"/>
                <a:sym typeface="Open Sans Light"/>
              </a:defRPr>
            </a:lvl7pPr>
            <a:lvl8pPr indent="0" lvl="7" marL="0" marR="0" rtl="0" algn="r">
              <a:spcBef>
                <a:spcPts val="0"/>
              </a:spcBef>
              <a:buNone/>
              <a:defRPr b="0" i="0" sz="1100" u="none" cap="none" strike="noStrike">
                <a:solidFill>
                  <a:schemeClr val="dk2"/>
                </a:solidFill>
                <a:latin typeface="Open Sans Light"/>
                <a:ea typeface="Open Sans Light"/>
                <a:cs typeface="Open Sans Light"/>
                <a:sym typeface="Open Sans Light"/>
              </a:defRPr>
            </a:lvl8pPr>
            <a:lvl9pPr indent="0" lvl="8" marL="0" marR="0" rtl="0" algn="r">
              <a:spcBef>
                <a:spcPts val="0"/>
              </a:spcBef>
              <a:buNone/>
              <a:defRPr b="0" i="0" sz="1100" u="none" cap="none" strike="noStrike">
                <a:solidFill>
                  <a:schemeClr val="dk2"/>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
        <p:nvSpPr>
          <p:cNvPr id="96" name="Google Shape;96;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Light"/>
              <a:ea typeface="Open Sans Light"/>
              <a:cs typeface="Open Sans Light"/>
              <a:sym typeface="Open Sans Light"/>
            </a:endParaRPr>
          </a:p>
        </p:txBody>
      </p:sp>
      <p:sp>
        <p:nvSpPr>
          <p:cNvPr id="97" name="Google Shape;97;p13"/>
          <p:cNvSpPr/>
          <p:nvPr/>
        </p:nvSpPr>
        <p:spPr>
          <a:xfrm>
            <a:off x="0" y="652"/>
            <a:ext cx="12192000" cy="685734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Light"/>
              <a:ea typeface="Open Sans Light"/>
              <a:cs typeface="Open Sans Light"/>
              <a:sym typeface="Open Sans Light"/>
            </a:endParaRPr>
          </a:p>
        </p:txBody>
      </p:sp>
      <p:sp>
        <p:nvSpPr>
          <p:cNvPr id="98" name="Google Shape;98;p13"/>
          <p:cNvSpPr txBox="1"/>
          <p:nvPr>
            <p:ph type="ctrTitle"/>
          </p:nvPr>
        </p:nvSpPr>
        <p:spPr>
          <a:xfrm>
            <a:off x="871875" y="749598"/>
            <a:ext cx="5646000" cy="2038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2"/>
              </a:buClr>
              <a:buSzPts val="6600"/>
              <a:buFont typeface="Play"/>
              <a:buNone/>
            </a:pPr>
            <a:r>
              <a:rPr lang="en-US"/>
              <a:t>GUN DEATHS IN AMERICA</a:t>
            </a:r>
            <a:endParaRPr/>
          </a:p>
        </p:txBody>
      </p:sp>
      <p:sp>
        <p:nvSpPr>
          <p:cNvPr id="99" name="Google Shape;99;p13"/>
          <p:cNvSpPr txBox="1"/>
          <p:nvPr>
            <p:ph idx="1" type="subTitle"/>
          </p:nvPr>
        </p:nvSpPr>
        <p:spPr>
          <a:xfrm>
            <a:off x="663982" y="4887757"/>
            <a:ext cx="5352600" cy="1599900"/>
          </a:xfrm>
          <a:prstGeom prst="rect">
            <a:avLst/>
          </a:prstGeom>
          <a:noFill/>
          <a:ln>
            <a:noFill/>
          </a:ln>
          <a:effectLst>
            <a:outerShdw blurRad="57150" rotWithShape="0" algn="bl" dir="5400000" dist="19050">
              <a:srgbClr val="000000">
                <a:alpha val="33000"/>
              </a:srgbClr>
            </a:outerShdw>
          </a:effectLst>
        </p:spPr>
        <p:txBody>
          <a:bodyPr anchorCtr="0" anchor="b" bIns="45700" lIns="91425" spcFirstLastPara="1" rIns="91425" wrap="square" tIns="45700">
            <a:normAutofit lnSpcReduction="20000"/>
          </a:bodyPr>
          <a:lstStyle/>
          <a:p>
            <a:pPr indent="0" lvl="0" marL="0" rtl="0" algn="l">
              <a:lnSpc>
                <a:spcPct val="120000"/>
              </a:lnSpc>
              <a:spcBef>
                <a:spcPts val="0"/>
              </a:spcBef>
              <a:spcAft>
                <a:spcPts val="0"/>
              </a:spcAft>
              <a:buClr>
                <a:schemeClr val="dk2"/>
              </a:buClr>
              <a:buSzPts val="1440"/>
              <a:buNone/>
            </a:pPr>
            <a:r>
              <a:rPr lang="en-US">
                <a:latin typeface="Open Sans"/>
                <a:ea typeface="Open Sans"/>
                <a:cs typeface="Open Sans"/>
                <a:sym typeface="Open Sans"/>
              </a:rPr>
              <a:t>MADE BY</a:t>
            </a:r>
            <a:r>
              <a:rPr lang="en-US" sz="1900"/>
              <a:t>:</a:t>
            </a:r>
            <a:endParaRPr sz="1900"/>
          </a:p>
          <a:p>
            <a:pPr indent="0" lvl="0" marL="0" rtl="0" algn="l">
              <a:lnSpc>
                <a:spcPct val="120000"/>
              </a:lnSpc>
              <a:spcBef>
                <a:spcPts val="1000"/>
              </a:spcBef>
              <a:spcAft>
                <a:spcPts val="0"/>
              </a:spcAft>
              <a:buClr>
                <a:schemeClr val="dk2"/>
              </a:buClr>
              <a:buSzPts val="1440"/>
              <a:buNone/>
            </a:pPr>
            <a:r>
              <a:rPr b="0" lang="en-US">
                <a:latin typeface="Raleway Light"/>
                <a:ea typeface="Raleway Light"/>
                <a:cs typeface="Raleway Light"/>
                <a:sym typeface="Raleway Light"/>
              </a:rPr>
              <a:t>SIDDHARTH SANDU</a:t>
            </a:r>
            <a:endParaRPr b="0">
              <a:latin typeface="Raleway Light"/>
              <a:ea typeface="Raleway Light"/>
              <a:cs typeface="Raleway Light"/>
              <a:sym typeface="Raleway Light"/>
            </a:endParaRPr>
          </a:p>
          <a:p>
            <a:pPr indent="0" lvl="0" marL="0" rtl="0" algn="l">
              <a:lnSpc>
                <a:spcPct val="120000"/>
              </a:lnSpc>
              <a:spcBef>
                <a:spcPts val="1000"/>
              </a:spcBef>
              <a:spcAft>
                <a:spcPts val="0"/>
              </a:spcAft>
              <a:buClr>
                <a:schemeClr val="dk2"/>
              </a:buClr>
              <a:buSzPts val="1440"/>
              <a:buNone/>
            </a:pPr>
            <a:r>
              <a:rPr b="0" lang="en-US">
                <a:latin typeface="Raleway Light"/>
                <a:ea typeface="Raleway Light"/>
                <a:cs typeface="Raleway Light"/>
                <a:sym typeface="Raleway Light"/>
              </a:rPr>
              <a:t>VEDANT S. LIMBHARE</a:t>
            </a:r>
            <a:endParaRPr b="0">
              <a:latin typeface="Raleway Light"/>
              <a:ea typeface="Raleway Light"/>
              <a:cs typeface="Raleway Light"/>
              <a:sym typeface="Raleway Light"/>
            </a:endParaRPr>
          </a:p>
          <a:p>
            <a:pPr indent="0" lvl="0" marL="0" rtl="0" algn="l">
              <a:lnSpc>
                <a:spcPct val="120000"/>
              </a:lnSpc>
              <a:spcBef>
                <a:spcPts val="1000"/>
              </a:spcBef>
              <a:spcAft>
                <a:spcPts val="0"/>
              </a:spcAft>
              <a:buClr>
                <a:schemeClr val="dk2"/>
              </a:buClr>
              <a:buSzPts val="1440"/>
              <a:buNone/>
            </a:pPr>
            <a:r>
              <a:rPr b="0" lang="en-US">
                <a:latin typeface="Raleway Light"/>
                <a:ea typeface="Raleway Light"/>
                <a:cs typeface="Raleway Light"/>
                <a:sym typeface="Raleway Light"/>
              </a:rPr>
              <a:t>VIJAYALAKSHMI PADMANABHAN</a:t>
            </a:r>
            <a:endParaRPr b="0">
              <a:latin typeface="Raleway Light"/>
              <a:ea typeface="Raleway Light"/>
              <a:cs typeface="Raleway Light"/>
              <a:sym typeface="Raleway Light"/>
            </a:endParaRPr>
          </a:p>
        </p:txBody>
      </p:sp>
      <p:pic>
        <p:nvPicPr>
          <p:cNvPr descr="A web of dots connected" id="100" name="Google Shape;100;p13"/>
          <p:cNvPicPr preferRelativeResize="0"/>
          <p:nvPr/>
        </p:nvPicPr>
        <p:blipFill rotWithShape="1">
          <a:blip r:embed="rId3">
            <a:alphaModFix/>
          </a:blip>
          <a:srcRect b="0" l="39874" r="19035" t="0"/>
          <a:stretch/>
        </p:blipFill>
        <p:spPr>
          <a:xfrm>
            <a:off x="5879804" y="-6350"/>
            <a:ext cx="6312196" cy="6874330"/>
          </a:xfrm>
          <a:custGeom>
            <a:rect b="b" l="l" r="r" t="t"/>
            <a:pathLst>
              <a:path extrusionOk="0" h="6874330" w="6312196">
                <a:moveTo>
                  <a:pt x="2047193" y="0"/>
                </a:moveTo>
                <a:lnTo>
                  <a:pt x="6312196" y="0"/>
                </a:lnTo>
                <a:lnTo>
                  <a:pt x="6312196" y="6874330"/>
                </a:lnTo>
                <a:lnTo>
                  <a:pt x="0" y="6874330"/>
                </a:lnTo>
                <a:close/>
              </a:path>
            </a:pathLst>
          </a:custGeom>
          <a:noFill/>
          <a:ln>
            <a:noFill/>
          </a:ln>
        </p:spPr>
      </p:pic>
      <p:cxnSp>
        <p:nvCxnSpPr>
          <p:cNvPr id="101" name="Google Shape;101;p13"/>
          <p:cNvCxnSpPr/>
          <p:nvPr/>
        </p:nvCxnSpPr>
        <p:spPr>
          <a:xfrm flipH="1">
            <a:off x="6634715" y="0"/>
            <a:ext cx="914401" cy="6857348"/>
          </a:xfrm>
          <a:prstGeom prst="straightConnector1">
            <a:avLst/>
          </a:prstGeom>
          <a:noFill/>
          <a:ln cap="flat" cmpd="sng" w="12700">
            <a:solidFill>
              <a:schemeClr val="accent2">
                <a:alpha val="69803"/>
              </a:schemeClr>
            </a:solidFill>
            <a:prstDash val="solid"/>
            <a:miter lim="800000"/>
            <a:headEnd len="sm" w="sm" type="none"/>
            <a:tailEnd len="sm" w="sm" type="none"/>
          </a:ln>
        </p:spPr>
      </p:cxnSp>
      <p:sp>
        <p:nvSpPr>
          <p:cNvPr id="102" name="Google Shape;102;p13"/>
          <p:cNvSpPr txBox="1"/>
          <p:nvPr/>
        </p:nvSpPr>
        <p:spPr>
          <a:xfrm>
            <a:off x="977825" y="3303475"/>
            <a:ext cx="4506000" cy="5694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i="1" lang="en-US" sz="2500">
                <a:solidFill>
                  <a:srgbClr val="666666"/>
                </a:solidFill>
                <a:latin typeface="Times New Roman"/>
                <a:ea typeface="Times New Roman"/>
                <a:cs typeface="Times New Roman"/>
                <a:sym typeface="Times New Roman"/>
              </a:rPr>
              <a:t>Group No: 1</a:t>
            </a:r>
            <a:endParaRPr b="1" i="1" sz="2500">
              <a:solidFill>
                <a:srgbClr val="666666"/>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839825" y="237875"/>
            <a:ext cx="11118900" cy="5550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chemeClr val="dk2">
                <a:alpha val="38000"/>
              </a:schemeClr>
            </a:outerShdw>
          </a:effectLst>
        </p:spPr>
        <p:txBody>
          <a:bodyPr anchorCtr="0" anchor="t" bIns="45700" lIns="91425" spcFirstLastPara="1" rIns="91425" wrap="square" tIns="45700">
            <a:noAutofit/>
          </a:bodyPr>
          <a:lstStyle/>
          <a:p>
            <a:pPr indent="0" lvl="0" marL="457200" rtl="0" algn="ctr">
              <a:lnSpc>
                <a:spcPct val="115000"/>
              </a:lnSpc>
              <a:spcBef>
                <a:spcPts val="0"/>
              </a:spcBef>
              <a:spcAft>
                <a:spcPts val="0"/>
              </a:spcAft>
              <a:buSzPts val="990"/>
              <a:buNone/>
            </a:pPr>
            <a:r>
              <a:rPr b="1" i="0" lang="en-US" sz="2200">
                <a:solidFill>
                  <a:schemeClr val="dk1"/>
                </a:solidFill>
                <a:latin typeface="Arial"/>
                <a:ea typeface="Arial"/>
                <a:cs typeface="Arial"/>
                <a:sym typeface="Arial"/>
              </a:rPr>
              <a:t>G</a:t>
            </a:r>
            <a:r>
              <a:rPr b="1" i="0" lang="en-US" sz="2200">
                <a:solidFill>
                  <a:schemeClr val="dk1"/>
                </a:solidFill>
                <a:latin typeface="Arial"/>
                <a:ea typeface="Arial"/>
                <a:cs typeface="Arial"/>
                <a:sym typeface="Arial"/>
              </a:rPr>
              <a:t>eographic patterns of gun violence incidents in the United States</a:t>
            </a:r>
            <a:endParaRPr b="1" i="0" sz="2200">
              <a:solidFill>
                <a:schemeClr val="dk1"/>
              </a:solidFill>
              <a:latin typeface="Arial"/>
              <a:ea typeface="Arial"/>
              <a:cs typeface="Arial"/>
              <a:sym typeface="Arial"/>
            </a:endParaRPr>
          </a:p>
          <a:p>
            <a:pPr indent="0" lvl="0" marL="0" rtl="0" algn="l">
              <a:lnSpc>
                <a:spcPct val="90000"/>
              </a:lnSpc>
              <a:spcBef>
                <a:spcPts val="0"/>
              </a:spcBef>
              <a:spcAft>
                <a:spcPts val="0"/>
              </a:spcAft>
              <a:buClr>
                <a:schemeClr val="dk2"/>
              </a:buClr>
              <a:buSzPts val="2880"/>
              <a:buFont typeface="Play"/>
              <a:buNone/>
            </a:pPr>
            <a:r>
              <a:t/>
            </a:r>
            <a:endParaRPr sz="2880"/>
          </a:p>
        </p:txBody>
      </p:sp>
      <p:pic>
        <p:nvPicPr>
          <p:cNvPr id="162" name="Google Shape;162;p22"/>
          <p:cNvPicPr preferRelativeResize="0"/>
          <p:nvPr/>
        </p:nvPicPr>
        <p:blipFill>
          <a:blip r:embed="rId3">
            <a:alphaModFix/>
          </a:blip>
          <a:stretch>
            <a:fillRect/>
          </a:stretch>
        </p:blipFill>
        <p:spPr>
          <a:xfrm>
            <a:off x="1413075" y="1130250"/>
            <a:ext cx="9972403" cy="5482874"/>
          </a:xfrm>
          <a:prstGeom prst="rect">
            <a:avLst/>
          </a:prstGeom>
          <a:noFill/>
          <a:ln>
            <a:noFill/>
          </a:ln>
        </p:spPr>
      </p:pic>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type="title"/>
          </p:nvPr>
        </p:nvSpPr>
        <p:spPr>
          <a:xfrm>
            <a:off x="800175" y="166500"/>
            <a:ext cx="10814700" cy="5736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27000"/>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2"/>
              </a:buClr>
              <a:buSzPts val="3200"/>
              <a:buFont typeface="Play"/>
              <a:buNone/>
            </a:pPr>
            <a:r>
              <a:rPr b="1" i="0" lang="en-US" sz="2600">
                <a:latin typeface="Raleway"/>
                <a:ea typeface="Raleway"/>
                <a:cs typeface="Raleway"/>
                <a:sym typeface="Raleway"/>
              </a:rPr>
              <a:t>County-wise Fatalities Comparison</a:t>
            </a:r>
            <a:endParaRPr b="1" i="0" sz="2600">
              <a:latin typeface="Raleway"/>
              <a:ea typeface="Raleway"/>
              <a:cs typeface="Raleway"/>
              <a:sym typeface="Raleway"/>
            </a:endParaRPr>
          </a:p>
        </p:txBody>
      </p:sp>
      <p:pic>
        <p:nvPicPr>
          <p:cNvPr id="168" name="Google Shape;168;p23"/>
          <p:cNvPicPr preferRelativeResize="0"/>
          <p:nvPr/>
        </p:nvPicPr>
        <p:blipFill>
          <a:blip r:embed="rId3">
            <a:alphaModFix/>
          </a:blip>
          <a:stretch>
            <a:fillRect/>
          </a:stretch>
        </p:blipFill>
        <p:spPr>
          <a:xfrm>
            <a:off x="1123175" y="964625"/>
            <a:ext cx="10095401" cy="5714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4"/>
          <p:cNvSpPr txBox="1"/>
          <p:nvPr>
            <p:ph type="title"/>
          </p:nvPr>
        </p:nvSpPr>
        <p:spPr>
          <a:xfrm>
            <a:off x="1143000" y="198200"/>
            <a:ext cx="9906000" cy="844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2"/>
              </a:buClr>
              <a:buSzPts val="4400"/>
              <a:buFont typeface="Play"/>
              <a:buNone/>
            </a:pPr>
            <a:r>
              <a:rPr lang="en-US"/>
              <a:t>CONCLUSION</a:t>
            </a:r>
            <a:endParaRPr/>
          </a:p>
        </p:txBody>
      </p:sp>
      <p:sp>
        <p:nvSpPr>
          <p:cNvPr id="174" name="Google Shape;174;p24"/>
          <p:cNvSpPr txBox="1"/>
          <p:nvPr/>
        </p:nvSpPr>
        <p:spPr>
          <a:xfrm>
            <a:off x="1636300" y="1600200"/>
            <a:ext cx="9412800" cy="3786600"/>
          </a:xfrm>
          <a:prstGeom prst="rect">
            <a:avLst/>
          </a:prstGeom>
          <a:noFill/>
          <a:ln>
            <a:noFill/>
          </a:ln>
        </p:spPr>
        <p:txBody>
          <a:bodyPr anchorCtr="0" anchor="t" bIns="45700" lIns="91425" spcFirstLastPara="1" rIns="91425" wrap="square" tIns="45700">
            <a:spAutoFit/>
          </a:bodyPr>
          <a:lstStyle/>
          <a:p>
            <a:pPr indent="-355600" lvl="0" marL="457200" marR="0" rtl="0" algn="l">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From the above graphs, we can summarise that the Gun Violence has shown an upward trend and although there have been many measures taken against reducing the crime, there haven’t been any effective changes. </a:t>
            </a:r>
            <a:endParaRPr sz="2000">
              <a:solidFill>
                <a:schemeClr val="dk1"/>
              </a:solidFill>
              <a:latin typeface="Open Sans Light"/>
              <a:ea typeface="Open Sans Light"/>
              <a:cs typeface="Open Sans Light"/>
              <a:sym typeface="Open Sans Light"/>
            </a:endParaRPr>
          </a:p>
          <a:p>
            <a:pPr indent="0" lvl="0" marL="457200" marR="0" rtl="0" algn="l">
              <a:spcBef>
                <a:spcPts val="0"/>
              </a:spcBef>
              <a:spcAft>
                <a:spcPts val="0"/>
              </a:spcAft>
              <a:buNone/>
            </a:pPr>
            <a:r>
              <a:t/>
            </a:r>
            <a:endParaRPr sz="2000">
              <a:solidFill>
                <a:schemeClr val="dk1"/>
              </a:solidFill>
              <a:latin typeface="Open Sans Light"/>
              <a:ea typeface="Open Sans Light"/>
              <a:cs typeface="Open Sans Light"/>
              <a:sym typeface="Open Sans Light"/>
            </a:endParaRPr>
          </a:p>
          <a:p>
            <a:pPr indent="-355600" lvl="0" marL="457200" marR="0" rtl="0" algn="l">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This visualizations can be utilised in overcoming the trends and patterns found in this incidents and strict policies can be implemented for Gun licences distributed over the hotspot areas from above maps.</a:t>
            </a:r>
            <a:endParaRPr sz="2000">
              <a:solidFill>
                <a:schemeClr val="dk1"/>
              </a:solidFill>
              <a:latin typeface="Open Sans Light"/>
              <a:ea typeface="Open Sans Light"/>
              <a:cs typeface="Open Sans Light"/>
              <a:sym typeface="Open Sans Light"/>
            </a:endParaRPr>
          </a:p>
          <a:p>
            <a:pPr indent="0" lvl="0" marL="457200" marR="0" rtl="0" algn="l">
              <a:spcBef>
                <a:spcPts val="0"/>
              </a:spcBef>
              <a:spcAft>
                <a:spcPts val="0"/>
              </a:spcAft>
              <a:buNone/>
            </a:pPr>
            <a:r>
              <a:t/>
            </a:r>
            <a:endParaRPr sz="2000">
              <a:solidFill>
                <a:schemeClr val="dk1"/>
              </a:solidFill>
              <a:latin typeface="Open Sans Light"/>
              <a:ea typeface="Open Sans Light"/>
              <a:cs typeface="Open Sans Light"/>
              <a:sym typeface="Open Sans Light"/>
            </a:endParaRPr>
          </a:p>
          <a:p>
            <a:pPr indent="-355600" lvl="0" marL="457200" marR="0" rtl="0" algn="l">
              <a:spcBef>
                <a:spcPts val="0"/>
              </a:spcBef>
              <a:spcAft>
                <a:spcPts val="0"/>
              </a:spcAft>
              <a:buClr>
                <a:schemeClr val="dk1"/>
              </a:buClr>
              <a:buSzPts val="2000"/>
              <a:buFont typeface="Open Sans Light"/>
              <a:buChar char="❖"/>
            </a:pPr>
            <a:r>
              <a:rPr lang="en-US" sz="2000">
                <a:solidFill>
                  <a:schemeClr val="dk1"/>
                </a:solidFill>
                <a:latin typeface="Open Sans Light"/>
                <a:ea typeface="Open Sans Light"/>
                <a:cs typeface="Open Sans Light"/>
                <a:sym typeface="Open Sans Light"/>
              </a:rPr>
              <a:t>Some other measures which can be taken include spreading awareness among people residing in these zones to inform about any </a:t>
            </a:r>
            <a:r>
              <a:rPr lang="en-US" sz="2000">
                <a:solidFill>
                  <a:schemeClr val="dk1"/>
                </a:solidFill>
                <a:latin typeface="Open Sans Light"/>
                <a:ea typeface="Open Sans Light"/>
                <a:cs typeface="Open Sans Light"/>
                <a:sym typeface="Open Sans Light"/>
              </a:rPr>
              <a:t>suspicious</a:t>
            </a:r>
            <a:r>
              <a:rPr lang="en-US" sz="2000">
                <a:solidFill>
                  <a:schemeClr val="dk1"/>
                </a:solidFill>
                <a:latin typeface="Open Sans Light"/>
                <a:ea typeface="Open Sans Light"/>
                <a:cs typeface="Open Sans Light"/>
                <a:sym typeface="Open Sans Light"/>
              </a:rPr>
              <a:t> activities, providing mental health seminars, addressing root causes, enhancing school safety and many more.</a:t>
            </a:r>
            <a:endParaRPr sz="2000">
              <a:solidFill>
                <a:schemeClr val="dk1"/>
              </a:solidFill>
              <a:latin typeface="Open Sans Light"/>
              <a:ea typeface="Open Sans Light"/>
              <a:cs typeface="Open Sans Light"/>
              <a:sym typeface="Open Sans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nvSpPr>
        <p:spPr>
          <a:xfrm>
            <a:off x="2185988" y="1228724"/>
            <a:ext cx="8015287" cy="45005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Open Sans Light"/>
              <a:ea typeface="Open Sans Light"/>
              <a:cs typeface="Open Sans Light"/>
              <a:sym typeface="Open Sans Light"/>
            </a:endParaRPr>
          </a:p>
        </p:txBody>
      </p:sp>
      <p:pic>
        <p:nvPicPr>
          <p:cNvPr id="180" name="Google Shape;180;p25"/>
          <p:cNvPicPr preferRelativeResize="0"/>
          <p:nvPr/>
        </p:nvPicPr>
        <p:blipFill rotWithShape="1">
          <a:blip r:embed="rId3">
            <a:alphaModFix/>
          </a:blip>
          <a:srcRect b="0" l="0" r="0" t="0"/>
          <a:stretch/>
        </p:blipFill>
        <p:spPr>
          <a:xfrm>
            <a:off x="1" y="0"/>
            <a:ext cx="12191999" cy="702468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4"/>
          <p:cNvSpPr txBox="1"/>
          <p:nvPr>
            <p:ph type="title"/>
          </p:nvPr>
        </p:nvSpPr>
        <p:spPr>
          <a:xfrm>
            <a:off x="1143000" y="533401"/>
            <a:ext cx="9906000" cy="138215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2"/>
              </a:buClr>
              <a:buSzPts val="4400"/>
              <a:buFont typeface="Play"/>
              <a:buNone/>
            </a:pPr>
            <a:r>
              <a:rPr lang="en-US"/>
              <a:t>INTRODUCTION</a:t>
            </a:r>
            <a:endParaRPr/>
          </a:p>
        </p:txBody>
      </p:sp>
      <p:sp>
        <p:nvSpPr>
          <p:cNvPr id="108" name="Google Shape;108;p14"/>
          <p:cNvSpPr txBox="1"/>
          <p:nvPr/>
        </p:nvSpPr>
        <p:spPr>
          <a:xfrm>
            <a:off x="785813" y="2257424"/>
            <a:ext cx="10015537" cy="3477875"/>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0" i="0" lang="en-US" sz="2200" u="none" cap="none" strike="noStrike">
                <a:solidFill>
                  <a:srgbClr val="000000"/>
                </a:solidFill>
                <a:latin typeface="Play"/>
                <a:ea typeface="Play"/>
                <a:cs typeface="Play"/>
                <a:sym typeface="Play"/>
              </a:rPr>
              <a:t>Gun violence has been a persistent problem in the U.S., causing numerous deaths and consistently ranking among the top crimes in the country for several years. This issue has created a sense of fear and insecurity among many Americans. As data analysts, we aim to investigate the underlying factors that drive individuals to take the law into their own hands and engage in criminal activities involving guns. Our research will not only shed light on past incidents of gun violence but also inform effective measures to prevent future occurrences and facilitate the fair distribution of gun licenses. By gaining a better understanding of the causes of gun violence, we hope to contribute to the development of policies and regulations that can help mitigate this problem and improve public safety.</a:t>
            </a:r>
            <a:endParaRPr b="0" i="0" sz="2200" u="none" cap="none" strike="noStrike">
              <a:solidFill>
                <a:schemeClr val="dk1"/>
              </a:solidFill>
              <a:latin typeface="Play"/>
              <a:ea typeface="Play"/>
              <a:cs typeface="Play"/>
              <a:sym typeface="Pl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5"/>
          <p:cNvSpPr txBox="1"/>
          <p:nvPr>
            <p:ph type="title"/>
          </p:nvPr>
        </p:nvSpPr>
        <p:spPr>
          <a:xfrm>
            <a:off x="918350" y="520201"/>
            <a:ext cx="9906000" cy="1382100"/>
          </a:xfrm>
          <a:prstGeom prst="rect">
            <a:avLst/>
          </a:prstGeom>
          <a:noFill/>
          <a:ln cap="flat" cmpd="sng" w="19050">
            <a:solidFill>
              <a:schemeClr val="dk1"/>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2"/>
              </a:buClr>
              <a:buSzPts val="4400"/>
              <a:buFont typeface="Play"/>
              <a:buNone/>
            </a:pPr>
            <a:r>
              <a:rPr lang="en-US"/>
              <a:t>RESEARCH QUESTIONS </a:t>
            </a:r>
            <a:endParaRPr/>
          </a:p>
        </p:txBody>
      </p:sp>
      <p:sp>
        <p:nvSpPr>
          <p:cNvPr id="114" name="Google Shape;114;p15"/>
          <p:cNvSpPr txBox="1"/>
          <p:nvPr/>
        </p:nvSpPr>
        <p:spPr>
          <a:xfrm>
            <a:off x="977825" y="2444575"/>
            <a:ext cx="10280400" cy="42945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1200"/>
              </a:spcBef>
              <a:spcAft>
                <a:spcPts val="0"/>
              </a:spcAft>
              <a:buClr>
                <a:schemeClr val="dk1"/>
              </a:buClr>
              <a:buSzPts val="2000"/>
              <a:buAutoNum type="romanUcPeriod"/>
            </a:pPr>
            <a:r>
              <a:rPr lang="en-US" sz="2000">
                <a:solidFill>
                  <a:schemeClr val="dk1"/>
                </a:solidFill>
              </a:rPr>
              <a:t>What are the factors associated with the severity of gun violence incidents (e.g., number of victims, number of fatalities)? Are certain types of incidents more likely to be deadly than others?</a:t>
            </a:r>
            <a:endParaRPr sz="2000">
              <a:solidFill>
                <a:schemeClr val="dk1"/>
              </a:solidFill>
            </a:endParaRPr>
          </a:p>
          <a:p>
            <a:pPr indent="-355600" lvl="0" marL="457200" rtl="0" algn="l">
              <a:lnSpc>
                <a:spcPct val="115000"/>
              </a:lnSpc>
              <a:spcBef>
                <a:spcPts val="0"/>
              </a:spcBef>
              <a:spcAft>
                <a:spcPts val="0"/>
              </a:spcAft>
              <a:buClr>
                <a:schemeClr val="dk1"/>
              </a:buClr>
              <a:buSzPts val="2000"/>
              <a:buAutoNum type="romanUcPeriod"/>
            </a:pPr>
            <a:r>
              <a:rPr lang="en-US" sz="2000">
                <a:solidFill>
                  <a:schemeClr val="dk1"/>
                </a:solidFill>
              </a:rPr>
              <a:t>How have patterns of gun violence changed over time (i.e., from 2013 to 2018)? Have there been any notable trends or changes in the types or severity of incidents, or in the demographic characteristics of victims and perpetrators?</a:t>
            </a:r>
            <a:endParaRPr sz="2000">
              <a:solidFill>
                <a:schemeClr val="dk1"/>
              </a:solidFill>
            </a:endParaRPr>
          </a:p>
          <a:p>
            <a:pPr indent="-355600" lvl="0" marL="457200" rtl="0" algn="l">
              <a:lnSpc>
                <a:spcPct val="115000"/>
              </a:lnSpc>
              <a:spcBef>
                <a:spcPts val="0"/>
              </a:spcBef>
              <a:spcAft>
                <a:spcPts val="0"/>
              </a:spcAft>
              <a:buClr>
                <a:schemeClr val="dk1"/>
              </a:buClr>
              <a:buSzPts val="2000"/>
              <a:buAutoNum type="romanUcPeriod"/>
            </a:pPr>
            <a:r>
              <a:rPr lang="en-US" sz="2000">
                <a:solidFill>
                  <a:schemeClr val="dk1"/>
                </a:solidFill>
              </a:rPr>
              <a:t>What are the temporal patterns of gun violence incidents in the United States? Are there certain months, days of the week when incidents are more likely to occur?</a:t>
            </a:r>
            <a:endParaRPr sz="2000">
              <a:solidFill>
                <a:schemeClr val="dk1"/>
              </a:solidFill>
            </a:endParaRPr>
          </a:p>
          <a:p>
            <a:pPr indent="-355600" lvl="0" marL="457200" rtl="0" algn="l">
              <a:lnSpc>
                <a:spcPct val="115000"/>
              </a:lnSpc>
              <a:spcBef>
                <a:spcPts val="0"/>
              </a:spcBef>
              <a:spcAft>
                <a:spcPts val="0"/>
              </a:spcAft>
              <a:buClr>
                <a:schemeClr val="dk1"/>
              </a:buClr>
              <a:buSzPts val="2000"/>
              <a:buAutoNum type="romanUcPeriod"/>
            </a:pPr>
            <a:r>
              <a:rPr lang="en-US" sz="2000">
                <a:solidFill>
                  <a:schemeClr val="dk1"/>
                </a:solidFill>
              </a:rPr>
              <a:t>What are the geographic patterns of gun violence incidents in the United States?</a:t>
            </a:r>
            <a:endParaRPr sz="2000">
              <a:solidFill>
                <a:schemeClr val="dk1"/>
              </a:solidFill>
            </a:endParaRPr>
          </a:p>
          <a:p>
            <a:pPr indent="0" lvl="0" marL="457200" rtl="0" algn="l">
              <a:lnSpc>
                <a:spcPct val="115000"/>
              </a:lnSpc>
              <a:spcBef>
                <a:spcPts val="0"/>
              </a:spcBef>
              <a:spcAft>
                <a:spcPts val="0"/>
              </a:spcAft>
              <a:buNone/>
            </a:pPr>
            <a:r>
              <a:rPr lang="en-US" sz="2000">
                <a:solidFill>
                  <a:schemeClr val="dk1"/>
                </a:solidFill>
              </a:rPr>
              <a:t>Are any particular states, county or neighbourhoods more likely to experience this incidents.</a:t>
            </a:r>
            <a:endParaRPr sz="2000">
              <a:solidFill>
                <a:schemeClr val="dk1"/>
              </a:solidFill>
            </a:endParaRPr>
          </a:p>
          <a:p>
            <a:pPr indent="0" lvl="0" marL="0" rtl="0" algn="l">
              <a:lnSpc>
                <a:spcPct val="115000"/>
              </a:lnSpc>
              <a:spcBef>
                <a:spcPts val="0"/>
              </a:spcBef>
              <a:spcAft>
                <a:spcPts val="0"/>
              </a:spcAft>
              <a:buNone/>
            </a:pPr>
            <a:r>
              <a:t/>
            </a:r>
            <a:endParaRPr>
              <a:latin typeface="Open Sans Light"/>
              <a:ea typeface="Open Sans Light"/>
              <a:cs typeface="Open Sans Light"/>
              <a:sym typeface="Open Sans Light"/>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6"/>
          <p:cNvSpPr txBox="1"/>
          <p:nvPr>
            <p:ph type="title"/>
          </p:nvPr>
        </p:nvSpPr>
        <p:spPr>
          <a:xfrm>
            <a:off x="839788" y="507207"/>
            <a:ext cx="10512424" cy="842962"/>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2"/>
              </a:buClr>
              <a:buSzPts val="2400"/>
              <a:buFont typeface="Play"/>
              <a:buNone/>
            </a:pPr>
            <a:r>
              <a:rPr lang="en-US" sz="2400"/>
              <a:t>THE TREND BETWEEN THE NUMBER OF INJURED vs NUMBER OF FATALITIES</a:t>
            </a:r>
            <a:endParaRPr/>
          </a:p>
        </p:txBody>
      </p:sp>
      <p:pic>
        <p:nvPicPr>
          <p:cNvPr descr="A picture containing line, diagram, plot, design&#10;&#10;Description automatically generated" id="120" name="Google Shape;120;p16"/>
          <p:cNvPicPr preferRelativeResize="0"/>
          <p:nvPr>
            <p:ph idx="1" type="body"/>
          </p:nvPr>
        </p:nvPicPr>
        <p:blipFill rotWithShape="1">
          <a:blip r:embed="rId3">
            <a:alphaModFix/>
          </a:blip>
          <a:srcRect b="0" l="0" r="0" t="0"/>
          <a:stretch/>
        </p:blipFill>
        <p:spPr>
          <a:xfrm>
            <a:off x="2071687" y="1821657"/>
            <a:ext cx="7419975" cy="4614862"/>
          </a:xfrm>
          <a:prstGeom prst="rect">
            <a:avLst/>
          </a:prstGeom>
          <a:noFill/>
          <a:ln>
            <a:noFill/>
          </a:ln>
        </p:spPr>
      </p:pic>
      <p:sp>
        <p:nvSpPr>
          <p:cNvPr id="121" name="Google Shape;121;p16"/>
          <p:cNvSpPr txBox="1"/>
          <p:nvPr>
            <p:ph idx="2" type="body"/>
          </p:nvPr>
        </p:nvSpPr>
        <p:spPr>
          <a:xfrm>
            <a:off x="839788" y="1350169"/>
            <a:ext cx="11075987" cy="471488"/>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2"/>
              </a:buClr>
              <a:buSzPts val="1280"/>
              <a:buNone/>
            </a:pPr>
            <a:r>
              <a:rPr lang="en-US"/>
              <a:t>The positive trend, as shown in the figure, depicts that the number of fatalities and injured people are directly proportional.</a:t>
            </a:r>
            <a:endParaRPr/>
          </a:p>
          <a:p>
            <a:pPr indent="-261620" lvl="0" marL="342900" rtl="0" algn="l">
              <a:lnSpc>
                <a:spcPct val="100000"/>
              </a:lnSpc>
              <a:spcBef>
                <a:spcPts val="1000"/>
              </a:spcBef>
              <a:spcAft>
                <a:spcPts val="0"/>
              </a:spcAft>
              <a:buClr>
                <a:schemeClr val="dk2"/>
              </a:buClr>
              <a:buSzPts val="128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title"/>
          </p:nvPr>
        </p:nvSpPr>
        <p:spPr>
          <a:xfrm>
            <a:off x="1143000" y="533401"/>
            <a:ext cx="9906000" cy="72389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Play"/>
              <a:buNone/>
            </a:pPr>
            <a:r>
              <a:rPr lang="en-US"/>
              <a:t>INCIDENTS IN THE U.S.A. 2013-2018</a:t>
            </a:r>
            <a:endParaRPr/>
          </a:p>
        </p:txBody>
      </p:sp>
      <p:pic>
        <p:nvPicPr>
          <p:cNvPr descr="A picture containing screenshot, line, plot, diagram&#10;&#10;Description automatically generated" id="127" name="Google Shape;127;p17"/>
          <p:cNvPicPr preferRelativeResize="0"/>
          <p:nvPr>
            <p:ph idx="1" type="body"/>
          </p:nvPr>
        </p:nvPicPr>
        <p:blipFill rotWithShape="1">
          <a:blip r:embed="rId3">
            <a:alphaModFix/>
          </a:blip>
          <a:srcRect b="0" l="0" r="0" t="0"/>
          <a:stretch/>
        </p:blipFill>
        <p:spPr>
          <a:xfrm>
            <a:off x="357199" y="1500163"/>
            <a:ext cx="8086800" cy="4972200"/>
          </a:xfrm>
          <a:prstGeom prst="rect">
            <a:avLst/>
          </a:prstGeom>
          <a:noFill/>
          <a:ln>
            <a:noFill/>
          </a:ln>
        </p:spPr>
      </p:pic>
      <p:sp>
        <p:nvSpPr>
          <p:cNvPr id="128" name="Google Shape;128;p17"/>
          <p:cNvSpPr txBox="1"/>
          <p:nvPr/>
        </p:nvSpPr>
        <p:spPr>
          <a:xfrm>
            <a:off x="8827150" y="2828700"/>
            <a:ext cx="3014700" cy="15546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i="0" lang="en-US" sz="1900" u="none" cap="none" strike="noStrike">
                <a:solidFill>
                  <a:schemeClr val="dk1"/>
                </a:solidFill>
                <a:latin typeface="Open Sans"/>
                <a:ea typeface="Open Sans"/>
                <a:cs typeface="Open Sans"/>
                <a:sym typeface="Open Sans"/>
              </a:rPr>
              <a:t>The graph shows the number of incidents that have occurred due to Gun Violence, from 2013-2018.</a:t>
            </a:r>
            <a:endParaRPr sz="1500">
              <a:solidFill>
                <a:schemeClr val="dk1"/>
              </a:solidFill>
              <a:latin typeface="Open Sans"/>
              <a:ea typeface="Open Sans"/>
              <a:cs typeface="Open Sans"/>
              <a:sym typeface="Open Sans"/>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259775" y="207537"/>
            <a:ext cx="3932100" cy="16002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2"/>
              </a:buClr>
              <a:buSzPts val="3200"/>
              <a:buFont typeface="Play"/>
              <a:buNone/>
            </a:pPr>
            <a:r>
              <a:rPr lang="en-US"/>
              <a:t>INCIDENTS THAT CAUSED MOST FATALITIES </a:t>
            </a:r>
            <a:endParaRPr/>
          </a:p>
        </p:txBody>
      </p:sp>
      <p:pic>
        <p:nvPicPr>
          <p:cNvPr descr="A picture containing screenshot, line, diagram, plot&#10;&#10;Description automatically generated" id="134" name="Google Shape;134;p18"/>
          <p:cNvPicPr preferRelativeResize="0"/>
          <p:nvPr>
            <p:ph idx="2" type="pic"/>
          </p:nvPr>
        </p:nvPicPr>
        <p:blipFill rotWithShape="1">
          <a:blip r:embed="rId3">
            <a:alphaModFix/>
          </a:blip>
          <a:srcRect b="0" l="10422" r="10422" t="0"/>
          <a:stretch/>
        </p:blipFill>
        <p:spPr>
          <a:xfrm>
            <a:off x="4547375" y="685801"/>
            <a:ext cx="7237757" cy="5715000"/>
          </a:xfrm>
          <a:prstGeom prst="rect">
            <a:avLst/>
          </a:prstGeom>
          <a:noFill/>
          <a:ln cap="flat" cmpd="sng" w="9525">
            <a:solidFill>
              <a:srgbClr val="000000"/>
            </a:solidFill>
            <a:prstDash val="solid"/>
            <a:round/>
            <a:headEnd len="sm" w="sm" type="none"/>
            <a:tailEnd len="sm" w="sm" type="none"/>
          </a:ln>
        </p:spPr>
      </p:pic>
      <p:sp>
        <p:nvSpPr>
          <p:cNvPr id="135" name="Google Shape;135;p18"/>
          <p:cNvSpPr txBox="1"/>
          <p:nvPr>
            <p:ph idx="1" type="body"/>
          </p:nvPr>
        </p:nvSpPr>
        <p:spPr>
          <a:xfrm>
            <a:off x="444081" y="1900237"/>
            <a:ext cx="3932100" cy="3700500"/>
          </a:xfrm>
          <a:prstGeom prst="rect">
            <a:avLst/>
          </a:prstGeom>
          <a:noFill/>
          <a:ln>
            <a:noFill/>
          </a:ln>
        </p:spPr>
        <p:txBody>
          <a:bodyPr anchorCtr="0" anchor="t" bIns="45700" lIns="91425" spcFirstLastPara="1" rIns="91425" wrap="square" tIns="45700">
            <a:normAutofit/>
          </a:bodyPr>
          <a:lstStyle/>
          <a:p>
            <a:pPr indent="-309880" lvl="0" marL="457200" rtl="0" algn="l">
              <a:lnSpc>
                <a:spcPct val="100000"/>
              </a:lnSpc>
              <a:spcBef>
                <a:spcPts val="0"/>
              </a:spcBef>
              <a:spcAft>
                <a:spcPts val="0"/>
              </a:spcAft>
              <a:buSzPts val="1280"/>
              <a:buFont typeface="Open Sans"/>
              <a:buChar char="➢"/>
            </a:pPr>
            <a:r>
              <a:rPr lang="en-US">
                <a:latin typeface="Open Sans"/>
                <a:ea typeface="Open Sans"/>
                <a:cs typeface="Open Sans"/>
                <a:sym typeface="Open Sans"/>
              </a:rPr>
              <a:t>This graph shows the number of incidents that took place between 2013-2018.</a:t>
            </a:r>
            <a:endParaRPr>
              <a:latin typeface="Open Sans"/>
              <a:ea typeface="Open Sans"/>
              <a:cs typeface="Open Sans"/>
              <a:sym typeface="Open Sans"/>
            </a:endParaRPr>
          </a:p>
          <a:p>
            <a:pPr indent="0" lvl="0" marL="457200" rtl="0" algn="l">
              <a:lnSpc>
                <a:spcPct val="100000"/>
              </a:lnSpc>
              <a:spcBef>
                <a:spcPts val="0"/>
              </a:spcBef>
              <a:spcAft>
                <a:spcPts val="0"/>
              </a:spcAft>
              <a:buNone/>
            </a:pPr>
            <a:r>
              <a:t/>
            </a:r>
            <a:endParaRPr>
              <a:latin typeface="Open Sans"/>
              <a:ea typeface="Open Sans"/>
              <a:cs typeface="Open Sans"/>
              <a:sym typeface="Open Sans"/>
            </a:endParaRPr>
          </a:p>
          <a:p>
            <a:pPr indent="-309880" lvl="0" marL="457200" rtl="0" algn="l">
              <a:lnSpc>
                <a:spcPct val="100000"/>
              </a:lnSpc>
              <a:spcBef>
                <a:spcPts val="1000"/>
              </a:spcBef>
              <a:spcAft>
                <a:spcPts val="0"/>
              </a:spcAft>
              <a:buSzPts val="1280"/>
              <a:buFont typeface="Open Sans"/>
              <a:buChar char="➢"/>
            </a:pPr>
            <a:r>
              <a:rPr lang="en-US">
                <a:latin typeface="Open Sans"/>
                <a:ea typeface="Open Sans"/>
                <a:cs typeface="Open Sans"/>
                <a:sym typeface="Open Sans"/>
              </a:rPr>
              <a:t>The number of fatalities caused by Gun Violence, is around 50,039 deaths.</a:t>
            </a:r>
            <a:endParaRPr>
              <a:latin typeface="Open Sans"/>
              <a:ea typeface="Open Sans"/>
              <a:cs typeface="Open Sans"/>
              <a:sym typeface="Open Sans"/>
            </a:endParaRPr>
          </a:p>
          <a:p>
            <a:pPr indent="0" lvl="0" marL="457200" rtl="0" algn="l">
              <a:lnSpc>
                <a:spcPct val="100000"/>
              </a:lnSpc>
              <a:spcBef>
                <a:spcPts val="1000"/>
              </a:spcBef>
              <a:spcAft>
                <a:spcPts val="0"/>
              </a:spcAft>
              <a:buNone/>
            </a:pPr>
            <a:r>
              <a:t/>
            </a:r>
            <a:endParaRPr>
              <a:latin typeface="Open Sans"/>
              <a:ea typeface="Open Sans"/>
              <a:cs typeface="Open Sans"/>
              <a:sym typeface="Open Sans"/>
            </a:endParaRPr>
          </a:p>
          <a:p>
            <a:pPr indent="-309880" lvl="0" marL="457200" rtl="0" algn="l">
              <a:lnSpc>
                <a:spcPct val="100000"/>
              </a:lnSpc>
              <a:spcBef>
                <a:spcPts val="1000"/>
              </a:spcBef>
              <a:spcAft>
                <a:spcPts val="0"/>
              </a:spcAft>
              <a:buSzPts val="1280"/>
              <a:buFont typeface="Open Sans"/>
              <a:buChar char="➢"/>
            </a:pPr>
            <a:r>
              <a:rPr lang="en-US">
                <a:latin typeface="Open Sans"/>
                <a:ea typeface="Open Sans"/>
                <a:cs typeface="Open Sans"/>
                <a:sym typeface="Open Sans"/>
              </a:rPr>
              <a:t>Maximum number of fatalities were caused either by an accidental gun shot, or by murder, or gun fired during suicide.</a:t>
            </a:r>
            <a:endParaRPr>
              <a:latin typeface="Open Sans"/>
              <a:ea typeface="Open Sans"/>
              <a:cs typeface="Open Sans"/>
              <a:sym typeface="Open Sans"/>
            </a:endParaRPr>
          </a:p>
        </p:txBody>
      </p:sp>
    </p:spTree>
  </p:cSld>
  <p:clrMapOvr>
    <a:masterClrMapping/>
  </p:clrMapOvr>
  <mc:AlternateContent>
    <mc:Choice Requires="p14">
      <p:transition spd="slow" p14:dur="1250">
        <p14:flip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9"/>
          <p:cNvSpPr txBox="1"/>
          <p:nvPr>
            <p:ph type="title"/>
          </p:nvPr>
        </p:nvSpPr>
        <p:spPr>
          <a:xfrm>
            <a:off x="337663" y="391125"/>
            <a:ext cx="3932100" cy="1057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2"/>
              </a:buClr>
              <a:buSzPts val="3200"/>
              <a:buFont typeface="Play"/>
              <a:buNone/>
            </a:pPr>
            <a:r>
              <a:rPr lang="en-US"/>
              <a:t>INJURIES DUE TO GUN VIOLENCE</a:t>
            </a:r>
            <a:endParaRPr/>
          </a:p>
        </p:txBody>
      </p:sp>
      <p:pic>
        <p:nvPicPr>
          <p:cNvPr descr="A screenshot of a graph&#10;&#10;Description automatically generated with medium confidence" id="141" name="Google Shape;141;p19"/>
          <p:cNvPicPr preferRelativeResize="0"/>
          <p:nvPr>
            <p:ph idx="2" type="pic"/>
          </p:nvPr>
        </p:nvPicPr>
        <p:blipFill rotWithShape="1">
          <a:blip r:embed="rId3">
            <a:alphaModFix/>
          </a:blip>
          <a:srcRect b="0" l="10422" r="10422" t="0"/>
          <a:stretch/>
        </p:blipFill>
        <p:spPr>
          <a:xfrm>
            <a:off x="4428475" y="614364"/>
            <a:ext cx="7419974" cy="5629275"/>
          </a:xfrm>
          <a:prstGeom prst="rect">
            <a:avLst/>
          </a:prstGeom>
          <a:noFill/>
          <a:ln cap="flat" cmpd="sng" w="9525">
            <a:solidFill>
              <a:srgbClr val="000000"/>
            </a:solidFill>
            <a:prstDash val="solid"/>
            <a:round/>
            <a:headEnd len="sm" w="sm" type="none"/>
            <a:tailEnd len="sm" w="sm" type="none"/>
          </a:ln>
        </p:spPr>
      </p:pic>
      <p:sp>
        <p:nvSpPr>
          <p:cNvPr id="142" name="Google Shape;142;p19"/>
          <p:cNvSpPr txBox="1"/>
          <p:nvPr>
            <p:ph idx="1" type="body"/>
          </p:nvPr>
        </p:nvSpPr>
        <p:spPr>
          <a:xfrm>
            <a:off x="337600" y="1712700"/>
            <a:ext cx="3932100" cy="2727300"/>
          </a:xfrm>
          <a:prstGeom prst="rect">
            <a:avLst/>
          </a:prstGeom>
          <a:noFill/>
          <a:ln>
            <a:noFill/>
          </a:ln>
        </p:spPr>
        <p:txBody>
          <a:bodyPr anchorCtr="0" anchor="t" bIns="45700" lIns="91425" spcFirstLastPara="1" rIns="91425" wrap="square" tIns="45700">
            <a:normAutofit fontScale="62500"/>
          </a:bodyPr>
          <a:lstStyle/>
          <a:p>
            <a:pPr indent="-279400" lvl="0" marL="457200" rtl="0" algn="just">
              <a:lnSpc>
                <a:spcPct val="100000"/>
              </a:lnSpc>
              <a:spcBef>
                <a:spcPts val="0"/>
              </a:spcBef>
              <a:spcAft>
                <a:spcPts val="0"/>
              </a:spcAft>
              <a:buSzPct val="44874"/>
              <a:buFont typeface="Open Sans"/>
              <a:buChar char="➢"/>
            </a:pPr>
            <a:r>
              <a:rPr lang="en-US" sz="2852">
                <a:latin typeface="Open Sans"/>
                <a:ea typeface="Open Sans"/>
                <a:cs typeface="Open Sans"/>
                <a:sym typeface="Open Sans"/>
              </a:rPr>
              <a:t>The graph depicts the number of people that were injured during a gun violence incident</a:t>
            </a:r>
            <a:r>
              <a:rPr lang="en-US" sz="2452">
                <a:latin typeface="Open Sans"/>
                <a:ea typeface="Open Sans"/>
                <a:cs typeface="Open Sans"/>
                <a:sym typeface="Open Sans"/>
              </a:rPr>
              <a:t>.</a:t>
            </a:r>
            <a:endParaRPr sz="2452">
              <a:latin typeface="Open Sans"/>
              <a:ea typeface="Open Sans"/>
              <a:cs typeface="Open Sans"/>
              <a:sym typeface="Open Sans"/>
            </a:endParaRPr>
          </a:p>
          <a:p>
            <a:pPr indent="0" lvl="0" marL="457200" rtl="0" algn="just">
              <a:lnSpc>
                <a:spcPct val="100000"/>
              </a:lnSpc>
              <a:spcBef>
                <a:spcPts val="0"/>
              </a:spcBef>
              <a:spcAft>
                <a:spcPts val="0"/>
              </a:spcAft>
              <a:buNone/>
            </a:pPr>
            <a:r>
              <a:t/>
            </a:r>
            <a:endParaRPr sz="2452">
              <a:latin typeface="Open Sans"/>
              <a:ea typeface="Open Sans"/>
              <a:cs typeface="Open Sans"/>
              <a:sym typeface="Open Sans"/>
            </a:endParaRPr>
          </a:p>
          <a:p>
            <a:pPr indent="-341804" lvl="0" marL="457200" rtl="0" algn="just">
              <a:lnSpc>
                <a:spcPct val="100000"/>
              </a:lnSpc>
              <a:spcBef>
                <a:spcPts val="1000"/>
              </a:spcBef>
              <a:spcAft>
                <a:spcPts val="0"/>
              </a:spcAft>
              <a:buSzPct val="100000"/>
              <a:buFont typeface="Open Sans"/>
              <a:buChar char="➢"/>
            </a:pPr>
            <a:r>
              <a:rPr lang="en-US" sz="2852">
                <a:latin typeface="Open Sans"/>
                <a:ea typeface="Open Sans"/>
                <a:cs typeface="Open Sans"/>
                <a:sym typeface="Open Sans"/>
              </a:rPr>
              <a:t>By looking at the graph we can see that around 113,987 people were left injured due to Gun Violence. </a:t>
            </a:r>
            <a:endParaRPr sz="2452">
              <a:latin typeface="Open Sans"/>
              <a:ea typeface="Open Sans"/>
              <a:cs typeface="Open Sans"/>
              <a:sym typeface="Open Sans"/>
            </a:endParaRPr>
          </a:p>
          <a:p>
            <a:pPr indent="0" lvl="0" marL="0" rtl="0" algn="just">
              <a:lnSpc>
                <a:spcPct val="100000"/>
              </a:lnSpc>
              <a:spcBef>
                <a:spcPts val="1000"/>
              </a:spcBef>
              <a:spcAft>
                <a:spcPts val="0"/>
              </a:spcAft>
              <a:buClr>
                <a:schemeClr val="dk2"/>
              </a:buClr>
              <a:buSzPct val="80000"/>
              <a:buNone/>
            </a:pPr>
            <a:r>
              <a:t/>
            </a:r>
            <a:endParaRPr sz="2000"/>
          </a:p>
        </p:txBody>
      </p:sp>
    </p:spTree>
  </p:cSld>
  <p:clrMapOvr>
    <a:masterClrMapping/>
  </p:clrMapOvr>
  <mc:AlternateContent>
    <mc:Choice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0"/>
          <p:cNvSpPr txBox="1"/>
          <p:nvPr>
            <p:ph type="title"/>
          </p:nvPr>
        </p:nvSpPr>
        <p:spPr>
          <a:xfrm>
            <a:off x="839825" y="311725"/>
            <a:ext cx="11047500" cy="7275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2"/>
              </a:buClr>
              <a:buSzPts val="3200"/>
              <a:buFont typeface="Play"/>
              <a:buNone/>
            </a:pPr>
            <a:r>
              <a:rPr lang="en-US"/>
              <a:t>HOW HAS GUN VIOLENCE CHANGED OVER TIME?</a:t>
            </a:r>
            <a:endParaRPr/>
          </a:p>
        </p:txBody>
      </p:sp>
      <p:sp>
        <p:nvSpPr>
          <p:cNvPr id="148" name="Google Shape;148;p20"/>
          <p:cNvSpPr txBox="1"/>
          <p:nvPr>
            <p:ph idx="1" type="body"/>
          </p:nvPr>
        </p:nvSpPr>
        <p:spPr>
          <a:xfrm>
            <a:off x="205825" y="1263050"/>
            <a:ext cx="3453600" cy="4957800"/>
          </a:xfrm>
          <a:prstGeom prst="rect">
            <a:avLst/>
          </a:prstGeom>
          <a:noFill/>
          <a:ln>
            <a:noFill/>
          </a:ln>
        </p:spPr>
        <p:txBody>
          <a:bodyPr anchorCtr="0" anchor="t" bIns="45700" lIns="91425" spcFirstLastPara="1" rIns="91425" wrap="square" tIns="45700">
            <a:normAutofit fontScale="85000" lnSpcReduction="10000"/>
          </a:bodyPr>
          <a:lstStyle/>
          <a:p>
            <a:pPr indent="-325755" lvl="0" marL="457200" rtl="0" algn="just">
              <a:lnSpc>
                <a:spcPct val="100000"/>
              </a:lnSpc>
              <a:spcBef>
                <a:spcPts val="0"/>
              </a:spcBef>
              <a:spcAft>
                <a:spcPts val="0"/>
              </a:spcAft>
              <a:buSzPct val="100000"/>
              <a:buFont typeface="Open Sans"/>
              <a:buChar char="❖"/>
            </a:pPr>
            <a:r>
              <a:rPr lang="en-US" sz="1800">
                <a:latin typeface="Open Sans"/>
                <a:ea typeface="Open Sans"/>
                <a:cs typeface="Open Sans"/>
                <a:sym typeface="Open Sans"/>
              </a:rPr>
              <a:t>From our visualization, we can observe that </a:t>
            </a:r>
            <a:r>
              <a:rPr lang="en-US" sz="1800">
                <a:latin typeface="Open Sans"/>
                <a:ea typeface="Open Sans"/>
                <a:cs typeface="Open Sans"/>
                <a:sym typeface="Open Sans"/>
              </a:rPr>
              <a:t>there were more killings in the year 2016 than any other year, with the second-highest number of killings occurring in 2017.</a:t>
            </a:r>
            <a:endParaRPr sz="1800">
              <a:latin typeface="Open Sans"/>
              <a:ea typeface="Open Sans"/>
              <a:cs typeface="Open Sans"/>
              <a:sym typeface="Open Sans"/>
            </a:endParaRPr>
          </a:p>
          <a:p>
            <a:pPr indent="0" lvl="0" marL="457200" rtl="0" algn="just">
              <a:lnSpc>
                <a:spcPct val="100000"/>
              </a:lnSpc>
              <a:spcBef>
                <a:spcPts val="0"/>
              </a:spcBef>
              <a:spcAft>
                <a:spcPts val="0"/>
              </a:spcAft>
              <a:buNone/>
            </a:pPr>
            <a:r>
              <a:t/>
            </a:r>
            <a:endParaRPr sz="1800">
              <a:latin typeface="Open Sans"/>
              <a:ea typeface="Open Sans"/>
              <a:cs typeface="Open Sans"/>
              <a:sym typeface="Open Sans"/>
            </a:endParaRPr>
          </a:p>
          <a:p>
            <a:pPr indent="-325755" lvl="0" marL="457200" rtl="0" algn="just">
              <a:lnSpc>
                <a:spcPct val="100000"/>
              </a:lnSpc>
              <a:spcBef>
                <a:spcPts val="0"/>
              </a:spcBef>
              <a:spcAft>
                <a:spcPts val="0"/>
              </a:spcAft>
              <a:buSzPct val="100000"/>
              <a:buFont typeface="Open Sans"/>
              <a:buChar char="❖"/>
            </a:pPr>
            <a:r>
              <a:rPr lang="en-US" sz="1800">
                <a:latin typeface="Open Sans"/>
                <a:ea typeface="Open Sans"/>
                <a:cs typeface="Open Sans"/>
                <a:sym typeface="Open Sans"/>
              </a:rPr>
              <a:t>Similarly, the graph also shows that the year 2016 had the highest number of injuries caused by gun violence, with the second-highest number of injuries occurring in 2017. </a:t>
            </a:r>
            <a:endParaRPr sz="1800">
              <a:latin typeface="Open Sans"/>
              <a:ea typeface="Open Sans"/>
              <a:cs typeface="Open Sans"/>
              <a:sym typeface="Open Sans"/>
            </a:endParaRPr>
          </a:p>
          <a:p>
            <a:pPr indent="0" lvl="0" marL="457200" rtl="0" algn="just">
              <a:lnSpc>
                <a:spcPct val="100000"/>
              </a:lnSpc>
              <a:spcBef>
                <a:spcPts val="0"/>
              </a:spcBef>
              <a:spcAft>
                <a:spcPts val="0"/>
              </a:spcAft>
              <a:buNone/>
            </a:pPr>
            <a:r>
              <a:t/>
            </a:r>
            <a:endParaRPr sz="1800">
              <a:latin typeface="Open Sans"/>
              <a:ea typeface="Open Sans"/>
              <a:cs typeface="Open Sans"/>
              <a:sym typeface="Open Sans"/>
            </a:endParaRPr>
          </a:p>
          <a:p>
            <a:pPr indent="-325755" lvl="0" marL="457200" rtl="0" algn="just">
              <a:lnSpc>
                <a:spcPct val="100000"/>
              </a:lnSpc>
              <a:spcBef>
                <a:spcPts val="0"/>
              </a:spcBef>
              <a:spcAft>
                <a:spcPts val="0"/>
              </a:spcAft>
              <a:buSzPct val="100000"/>
              <a:buFont typeface="Open Sans"/>
              <a:buChar char="❖"/>
            </a:pPr>
            <a:r>
              <a:rPr lang="en-US" sz="1800">
                <a:latin typeface="Open Sans"/>
                <a:ea typeface="Open Sans"/>
                <a:cs typeface="Open Sans"/>
                <a:sym typeface="Open Sans"/>
              </a:rPr>
              <a:t>These findings suggest that 2016 and 2017 were particularly dangerous years in terms of gun violence in the U.S., highlighting the urgent need for effective measures to address this issue and improve public safety.</a:t>
            </a:r>
            <a:endParaRPr>
              <a:latin typeface="Open Sans"/>
              <a:ea typeface="Open Sans"/>
              <a:cs typeface="Open Sans"/>
              <a:sym typeface="Open Sans"/>
            </a:endParaRPr>
          </a:p>
        </p:txBody>
      </p:sp>
      <p:pic>
        <p:nvPicPr>
          <p:cNvPr id="149" name="Google Shape;149;p20"/>
          <p:cNvPicPr preferRelativeResize="0"/>
          <p:nvPr/>
        </p:nvPicPr>
        <p:blipFill rotWithShape="1">
          <a:blip r:embed="rId3">
            <a:alphaModFix/>
          </a:blip>
          <a:srcRect b="0" l="0" r="0" t="1960"/>
          <a:stretch/>
        </p:blipFill>
        <p:spPr>
          <a:xfrm>
            <a:off x="3957875" y="1507900"/>
            <a:ext cx="7770902" cy="4468101"/>
          </a:xfrm>
          <a:prstGeom prst="rect">
            <a:avLst/>
          </a:prstGeom>
          <a:noFill/>
          <a:ln cap="flat" cmpd="sng" w="9525">
            <a:solidFill>
              <a:schemeClr val="dk2"/>
            </a:solidFill>
            <a:prstDash val="solid"/>
            <a:round/>
            <a:headEnd len="sm" w="sm" type="none"/>
            <a:tailEnd len="sm" w="sm" type="none"/>
          </a:ln>
        </p:spPr>
      </p:pic>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txBox="1"/>
          <p:nvPr>
            <p:ph type="title"/>
          </p:nvPr>
        </p:nvSpPr>
        <p:spPr>
          <a:xfrm>
            <a:off x="495475" y="166475"/>
            <a:ext cx="11027100" cy="7716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45700" lIns="91425" spcFirstLastPara="1" rIns="91425" wrap="square" tIns="45700">
            <a:noAutofit/>
          </a:bodyPr>
          <a:lstStyle/>
          <a:p>
            <a:pPr indent="0" lvl="0" marL="457200" rtl="0" algn="ctr">
              <a:lnSpc>
                <a:spcPct val="115000"/>
              </a:lnSpc>
              <a:spcBef>
                <a:spcPts val="1200"/>
              </a:spcBef>
              <a:spcAft>
                <a:spcPts val="1200"/>
              </a:spcAft>
              <a:buNone/>
            </a:pPr>
            <a:r>
              <a:rPr b="1" i="0" lang="en-US" sz="2500">
                <a:solidFill>
                  <a:schemeClr val="dk1"/>
                </a:solidFill>
                <a:latin typeface="Arial"/>
                <a:ea typeface="Arial"/>
                <a:cs typeface="Arial"/>
                <a:sym typeface="Arial"/>
              </a:rPr>
              <a:t>T</a:t>
            </a:r>
            <a:r>
              <a:rPr b="1" i="0" lang="en-US" sz="2500">
                <a:solidFill>
                  <a:schemeClr val="dk1"/>
                </a:solidFill>
                <a:latin typeface="Arial"/>
                <a:ea typeface="Arial"/>
                <a:cs typeface="Arial"/>
                <a:sym typeface="Arial"/>
              </a:rPr>
              <a:t>emporal patterns of gun violence incidents in the United States</a:t>
            </a:r>
            <a:endParaRPr b="1" sz="3700">
              <a:latin typeface="Arial"/>
              <a:ea typeface="Arial"/>
              <a:cs typeface="Arial"/>
              <a:sym typeface="Arial"/>
            </a:endParaRPr>
          </a:p>
        </p:txBody>
      </p:sp>
      <p:pic>
        <p:nvPicPr>
          <p:cNvPr id="155" name="Google Shape;155;p21"/>
          <p:cNvPicPr preferRelativeResize="0"/>
          <p:nvPr/>
        </p:nvPicPr>
        <p:blipFill rotWithShape="1">
          <a:blip r:embed="rId3">
            <a:alphaModFix/>
          </a:blip>
          <a:srcRect b="-5152" l="0" r="0" t="0"/>
          <a:stretch/>
        </p:blipFill>
        <p:spPr>
          <a:xfrm>
            <a:off x="495475" y="1131325"/>
            <a:ext cx="8516372" cy="5396326"/>
          </a:xfrm>
          <a:prstGeom prst="rect">
            <a:avLst/>
          </a:prstGeom>
          <a:noFill/>
          <a:ln>
            <a:noFill/>
          </a:ln>
        </p:spPr>
      </p:pic>
      <p:sp>
        <p:nvSpPr>
          <p:cNvPr id="156" name="Google Shape;156;p21"/>
          <p:cNvSpPr txBox="1"/>
          <p:nvPr/>
        </p:nvSpPr>
        <p:spPr>
          <a:xfrm>
            <a:off x="9210075" y="1889988"/>
            <a:ext cx="2748600" cy="38790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2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2"/>
                </a:solidFill>
                <a:latin typeface="Open Sans Light"/>
                <a:ea typeface="Open Sans Light"/>
                <a:cs typeface="Open Sans Light"/>
                <a:sym typeface="Open Sans Light"/>
              </a:rPr>
              <a:t>There has been an increase in Gun Violence crimes since 2013- 2017.</a:t>
            </a:r>
            <a:endParaRPr sz="1600">
              <a:solidFill>
                <a:schemeClr val="dk2"/>
              </a:solidFill>
              <a:latin typeface="Open Sans Light"/>
              <a:ea typeface="Open Sans Light"/>
              <a:cs typeface="Open Sans Light"/>
              <a:sym typeface="Open Sans Light"/>
            </a:endParaRPr>
          </a:p>
          <a:p>
            <a:pPr indent="0" lvl="0" marL="0" rtl="0" algn="l">
              <a:spcBef>
                <a:spcPts val="0"/>
              </a:spcBef>
              <a:spcAft>
                <a:spcPts val="0"/>
              </a:spcAft>
              <a:buNone/>
            </a:pPr>
            <a:r>
              <a:t/>
            </a:r>
            <a:endParaRPr sz="1600">
              <a:solidFill>
                <a:schemeClr val="dk2"/>
              </a:solidFill>
              <a:latin typeface="Open Sans Light"/>
              <a:ea typeface="Open Sans Light"/>
              <a:cs typeface="Open Sans Light"/>
              <a:sym typeface="Open Sans Light"/>
            </a:endParaRPr>
          </a:p>
          <a:p>
            <a:pPr indent="0" lvl="0" marL="0" rtl="0" algn="l">
              <a:spcBef>
                <a:spcPts val="0"/>
              </a:spcBef>
              <a:spcAft>
                <a:spcPts val="0"/>
              </a:spcAft>
              <a:buNone/>
            </a:pPr>
            <a:r>
              <a:rPr lang="en-US" sz="1600">
                <a:solidFill>
                  <a:schemeClr val="dk2"/>
                </a:solidFill>
                <a:latin typeface="Open Sans Light"/>
                <a:ea typeface="Open Sans Light"/>
                <a:cs typeface="Open Sans Light"/>
                <a:sym typeface="Open Sans Light"/>
              </a:rPr>
              <a:t>Monthly statistics show January and March being the most active months for Gun Violence Crimes.</a:t>
            </a:r>
            <a:endParaRPr sz="1600">
              <a:solidFill>
                <a:schemeClr val="dk2"/>
              </a:solidFill>
              <a:latin typeface="Open Sans Light"/>
              <a:ea typeface="Open Sans Light"/>
              <a:cs typeface="Open Sans Light"/>
              <a:sym typeface="Open Sans Light"/>
            </a:endParaRPr>
          </a:p>
          <a:p>
            <a:pPr indent="0" lvl="0" marL="0" rtl="0" algn="l">
              <a:spcBef>
                <a:spcPts val="0"/>
              </a:spcBef>
              <a:spcAft>
                <a:spcPts val="0"/>
              </a:spcAft>
              <a:buNone/>
            </a:pPr>
            <a:r>
              <a:t/>
            </a:r>
            <a:endParaRPr sz="1600">
              <a:solidFill>
                <a:schemeClr val="dk2"/>
              </a:solidFill>
              <a:latin typeface="Open Sans Light"/>
              <a:ea typeface="Open Sans Light"/>
              <a:cs typeface="Open Sans Light"/>
              <a:sym typeface="Open Sans Light"/>
            </a:endParaRPr>
          </a:p>
          <a:p>
            <a:pPr indent="0" lvl="0" marL="0" rtl="0" algn="l">
              <a:spcBef>
                <a:spcPts val="0"/>
              </a:spcBef>
              <a:spcAft>
                <a:spcPts val="0"/>
              </a:spcAft>
              <a:buNone/>
            </a:pPr>
            <a:r>
              <a:rPr lang="en-US" sz="1600">
                <a:solidFill>
                  <a:schemeClr val="dk2"/>
                </a:solidFill>
                <a:latin typeface="Open Sans Light"/>
                <a:ea typeface="Open Sans Light"/>
                <a:cs typeface="Open Sans Light"/>
                <a:sym typeface="Open Sans Light"/>
              </a:rPr>
              <a:t>The trend shows crime the days when Gun Violence crime is most likely to occur indicating Weekends as most susceptible to Gun Violence Crime.</a:t>
            </a:r>
            <a:endParaRPr sz="1600">
              <a:solidFill>
                <a:schemeClr val="dk2"/>
              </a:solidFill>
              <a:latin typeface="Open Sans Light"/>
              <a:ea typeface="Open Sans Light"/>
              <a:cs typeface="Open Sans Light"/>
              <a:sym typeface="Open Sans Light"/>
            </a:endParaRPr>
          </a:p>
        </p:txBody>
      </p:sp>
    </p:spTree>
  </p:cSld>
  <p:clrMapOvr>
    <a:masterClrMapping/>
  </p:clrMapOvr>
  <p:transition spd="med">
    <p:push/>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gleLinesVTI">
  <a:themeElements>
    <a:clrScheme name="AnalogousFromLightSeedRightStep">
      <a:dk1>
        <a:srgbClr val="000000"/>
      </a:dk1>
      <a:lt1>
        <a:srgbClr val="FFFFFF"/>
      </a:lt1>
      <a:dk2>
        <a:srgbClr val="413424"/>
      </a:dk2>
      <a:lt2>
        <a:srgbClr val="E2E5E8"/>
      </a:lt2>
      <a:accent1>
        <a:srgbClr val="D19651"/>
      </a:accent1>
      <a:accent2>
        <a:srgbClr val="A9A64F"/>
      </a:accent2>
      <a:accent3>
        <a:srgbClr val="90AB63"/>
      </a:accent3>
      <a:accent4>
        <a:srgbClr val="66B253"/>
      </a:accent4>
      <a:accent5>
        <a:srgbClr val="58B46B"/>
      </a:accent5>
      <a:accent6>
        <a:srgbClr val="53B28E"/>
      </a:accent6>
      <a:hlink>
        <a:srgbClr val="6283AA"/>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